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Default Extension="svg" ContentType="image/svg+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diagrams/layout4.xml" ContentType="application/vnd.openxmlformats-officedocument.drawingml.diagramLayout+xml"/>
  <Override PartName="/docProps/custom.xml" ContentType="application/vnd.openxmlformats-officedocument.custom-properties+xml"/>
  <Default Extension="wdp" ContentType="image/vnd.ms-photo"/>
  <Override PartName="/ppt/charts/colors1.xml" ContentType="application/vnd.ms-office.chartcolorstyle+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Default Extension="png" ContentType="image/png"/>
  <Override PartName="/ppt/diagrams/colors2.xml" ContentType="application/vnd.openxmlformats-officedocument.drawingml.diagramColors+xml"/>
  <Override PartName="/ppt/charts/style1.xml" ContentType="application/vnd.ms-office.chartstyl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21"/>
  </p:notesMasterIdLst>
  <p:handoutMasterIdLst>
    <p:handoutMasterId r:id="rId22"/>
  </p:handoutMasterIdLst>
  <p:sldIdLst>
    <p:sldId id="280" r:id="rId5"/>
    <p:sldId id="269" r:id="rId6"/>
    <p:sldId id="270" r:id="rId7"/>
    <p:sldId id="275" r:id="rId8"/>
    <p:sldId id="261" r:id="rId9"/>
    <p:sldId id="260" r:id="rId10"/>
    <p:sldId id="262" r:id="rId11"/>
    <p:sldId id="263" r:id="rId12"/>
    <p:sldId id="265" r:id="rId13"/>
    <p:sldId id="272" r:id="rId14"/>
    <p:sldId id="273" r:id="rId15"/>
    <p:sldId id="274" r:id="rId16"/>
    <p:sldId id="267" r:id="rId17"/>
    <p:sldId id="268" r:id="rId18"/>
    <p:sldId id="266" r:id="rId19"/>
    <p:sldId id="279" r:id="rId20"/>
  </p:sldIdLst>
  <p:sldSz cx="5029200" cy="7772400"/>
  <p:notesSz cx="6858000" cy="9144000"/>
  <p:defaultTextStyle>
    <a:defPPr>
      <a:defRPr lang="en-US"/>
    </a:defPPr>
    <a:lvl1pPr marL="0" algn="l" defTabSz="365754" rtl="0" eaLnBrk="1" latinLnBrk="0" hangingPunct="1">
      <a:defRPr sz="1440" kern="1200">
        <a:solidFill>
          <a:schemeClr val="tx1"/>
        </a:solidFill>
        <a:latin typeface="+mn-lt"/>
        <a:ea typeface="+mn-ea"/>
        <a:cs typeface="+mn-cs"/>
      </a:defRPr>
    </a:lvl1pPr>
    <a:lvl2pPr marL="365754" algn="l" defTabSz="365754" rtl="0" eaLnBrk="1" latinLnBrk="0" hangingPunct="1">
      <a:defRPr sz="1440" kern="1200">
        <a:solidFill>
          <a:schemeClr val="tx1"/>
        </a:solidFill>
        <a:latin typeface="+mn-lt"/>
        <a:ea typeface="+mn-ea"/>
        <a:cs typeface="+mn-cs"/>
      </a:defRPr>
    </a:lvl2pPr>
    <a:lvl3pPr marL="731509" algn="l" defTabSz="365754" rtl="0" eaLnBrk="1" latinLnBrk="0" hangingPunct="1">
      <a:defRPr sz="1440" kern="1200">
        <a:solidFill>
          <a:schemeClr val="tx1"/>
        </a:solidFill>
        <a:latin typeface="+mn-lt"/>
        <a:ea typeface="+mn-ea"/>
        <a:cs typeface="+mn-cs"/>
      </a:defRPr>
    </a:lvl3pPr>
    <a:lvl4pPr marL="1097263" algn="l" defTabSz="365754" rtl="0" eaLnBrk="1" latinLnBrk="0" hangingPunct="1">
      <a:defRPr sz="1440" kern="1200">
        <a:solidFill>
          <a:schemeClr val="tx1"/>
        </a:solidFill>
        <a:latin typeface="+mn-lt"/>
        <a:ea typeface="+mn-ea"/>
        <a:cs typeface="+mn-cs"/>
      </a:defRPr>
    </a:lvl4pPr>
    <a:lvl5pPr marL="1463018" algn="l" defTabSz="365754" rtl="0" eaLnBrk="1" latinLnBrk="0" hangingPunct="1">
      <a:defRPr sz="1440" kern="1200">
        <a:solidFill>
          <a:schemeClr val="tx1"/>
        </a:solidFill>
        <a:latin typeface="+mn-lt"/>
        <a:ea typeface="+mn-ea"/>
        <a:cs typeface="+mn-cs"/>
      </a:defRPr>
    </a:lvl5pPr>
    <a:lvl6pPr marL="1828773" algn="l" defTabSz="365754" rtl="0" eaLnBrk="1" latinLnBrk="0" hangingPunct="1">
      <a:defRPr sz="1440" kern="1200">
        <a:solidFill>
          <a:schemeClr val="tx1"/>
        </a:solidFill>
        <a:latin typeface="+mn-lt"/>
        <a:ea typeface="+mn-ea"/>
        <a:cs typeface="+mn-cs"/>
      </a:defRPr>
    </a:lvl6pPr>
    <a:lvl7pPr marL="2194527" algn="l" defTabSz="365754" rtl="0" eaLnBrk="1" latinLnBrk="0" hangingPunct="1">
      <a:defRPr sz="1440" kern="1200">
        <a:solidFill>
          <a:schemeClr val="tx1"/>
        </a:solidFill>
        <a:latin typeface="+mn-lt"/>
        <a:ea typeface="+mn-ea"/>
        <a:cs typeface="+mn-cs"/>
      </a:defRPr>
    </a:lvl7pPr>
    <a:lvl8pPr marL="2560282" algn="l" defTabSz="365754" rtl="0" eaLnBrk="1" latinLnBrk="0" hangingPunct="1">
      <a:defRPr sz="1440" kern="1200">
        <a:solidFill>
          <a:schemeClr val="tx1"/>
        </a:solidFill>
        <a:latin typeface="+mn-lt"/>
        <a:ea typeface="+mn-ea"/>
        <a:cs typeface="+mn-cs"/>
      </a:defRPr>
    </a:lvl8pPr>
    <a:lvl9pPr marL="2926036" algn="l" defTabSz="365754" rtl="0" eaLnBrk="1" latinLnBrk="0" hangingPunct="1">
      <a:defRPr sz="144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1584" userDrawn="1">
          <p15:clr>
            <a:srgbClr val="A4A3A4"/>
          </p15:clr>
        </p15:guide>
        <p15:guide id="3" orient="horz" pos="2448" userDrawn="1">
          <p15:clr>
            <a:srgbClr val="A4A3A4"/>
          </p15:clr>
        </p15:guide>
        <p15:guide id="4" pos="2632" userDrawn="1">
          <p15:clr>
            <a:srgbClr val="A4A3A4"/>
          </p15:clr>
        </p15:guide>
        <p15:guide id="5" orient="horz" pos="192"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3E5F1"/>
    <a:srgbClr val="CDDCE6"/>
    <a:srgbClr val="D4E0F1"/>
    <a:srgbClr val="779591"/>
    <a:srgbClr val="54579F"/>
    <a:srgbClr val="46651E"/>
    <a:srgbClr val="324A5E"/>
    <a:srgbClr val="8FCF9A"/>
    <a:srgbClr val="7F7F7F"/>
    <a:srgbClr val="FF61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233" autoAdjust="0"/>
    <p:restoredTop sz="94660" autoAdjust="0"/>
  </p:normalViewPr>
  <p:slideViewPr>
    <p:cSldViewPr snapToGrid="0" showGuides="1">
      <p:cViewPr>
        <p:scale>
          <a:sx n="82" d="100"/>
          <a:sy n="82" d="100"/>
        </p:scale>
        <p:origin x="-1469" y="1522"/>
      </p:cViewPr>
      <p:guideLst>
        <p:guide orient="horz" pos="2448"/>
        <p:guide orient="horz" pos="192"/>
        <p:guide pos="1584"/>
        <p:guide pos="2632"/>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58" d="100"/>
          <a:sy n="58" d="100"/>
        </p:scale>
        <p:origin x="2965" y="4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lnSpc>
                <a:spcPct val="150000"/>
              </a:lnSpc>
              <a:defRPr sz="1400" b="1" i="0" u="none" strike="noStrike" kern="1200" baseline="0">
                <a:solidFill>
                  <a:schemeClr val="tx1"/>
                </a:solidFill>
                <a:latin typeface="+mn-lt"/>
                <a:ea typeface="+mn-ea"/>
                <a:cs typeface="+mn-cs"/>
              </a:defRPr>
            </a:pPr>
            <a:r>
              <a:rPr lang="en-IN" sz="1400" dirty="0">
                <a:solidFill>
                  <a:schemeClr val="tx2">
                    <a:lumMod val="50000"/>
                    <a:lumOff val="50000"/>
                  </a:schemeClr>
                </a:solidFill>
                <a:latin typeface="Segoe UI" pitchFamily="34" charset="0"/>
                <a:cs typeface="Segoe UI" pitchFamily="34" charset="0"/>
              </a:rPr>
              <a:t>Energy Efficiency Performance Levels in </a:t>
            </a:r>
          </a:p>
          <a:p>
            <a:pPr>
              <a:lnSpc>
                <a:spcPct val="150000"/>
              </a:lnSpc>
              <a:defRPr sz="1400" b="1" i="0" u="none" strike="noStrike" kern="1200" baseline="0">
                <a:solidFill>
                  <a:schemeClr val="tx1"/>
                </a:solidFill>
                <a:latin typeface="+mn-lt"/>
                <a:ea typeface="+mn-ea"/>
                <a:cs typeface="+mn-cs"/>
              </a:defRPr>
            </a:pPr>
            <a:r>
              <a:rPr lang="en-IN" sz="1400" dirty="0">
                <a:solidFill>
                  <a:schemeClr val="tx2">
                    <a:lumMod val="50000"/>
                    <a:lumOff val="50000"/>
                  </a:schemeClr>
                </a:solidFill>
                <a:latin typeface="Segoe UI" pitchFamily="34" charset="0"/>
                <a:cs typeface="Segoe UI" pitchFamily="34" charset="0"/>
              </a:rPr>
              <a:t>ECBC 2017</a:t>
            </a:r>
          </a:p>
        </c:rich>
      </c:tx>
      <c:layout>
        <c:manualLayout>
          <c:xMode val="edge"/>
          <c:yMode val="edge"/>
          <c:x val="0.16057745571020099"/>
          <c:y val="7.0692390779543951E-2"/>
        </c:manualLayout>
      </c:layout>
      <c:spPr>
        <a:noFill/>
        <a:ln>
          <a:noFill/>
        </a:ln>
        <a:effectLst/>
      </c:spPr>
    </c:title>
    <c:plotArea>
      <c:layout>
        <c:manualLayout>
          <c:layoutTarget val="inner"/>
          <c:xMode val="edge"/>
          <c:yMode val="edge"/>
          <c:x val="0.14284042822220369"/>
          <c:y val="0.30068856907409713"/>
          <c:w val="0.81005512939391389"/>
          <c:h val="0.51042863961131268"/>
        </c:manualLayout>
      </c:layout>
      <c:barChart>
        <c:barDir val="col"/>
        <c:grouping val="clustered"/>
        <c:ser>
          <c:idx val="0"/>
          <c:order val="0"/>
          <c:tx>
            <c:strRef>
              <c:f>Sheet1!$B$1</c:f>
              <c:strCache>
                <c:ptCount val="1"/>
                <c:pt idx="0">
                  <c:v>Typcial Building</c:v>
                </c:pt>
              </c:strCache>
            </c:strRef>
          </c:tx>
          <c:spPr>
            <a:solidFill>
              <a:schemeClr val="accent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Cold</c:v>
                </c:pt>
                <c:pt idx="1">
                  <c:v>Composite</c:v>
                </c:pt>
                <c:pt idx="2">
                  <c:v>Hot Dry</c:v>
                </c:pt>
                <c:pt idx="3">
                  <c:v>Temperate</c:v>
                </c:pt>
                <c:pt idx="4">
                  <c:v>Warm Humid</c:v>
                </c:pt>
              </c:strCache>
            </c:strRef>
          </c:cat>
          <c:val>
            <c:numRef>
              <c:f>Sheet1!$B$2:$B$6</c:f>
              <c:numCache>
                <c:formatCode>General</c:formatCode>
                <c:ptCount val="5"/>
                <c:pt idx="0">
                  <c:v>200</c:v>
                </c:pt>
                <c:pt idx="1">
                  <c:v>210</c:v>
                </c:pt>
                <c:pt idx="2">
                  <c:v>225</c:v>
                </c:pt>
                <c:pt idx="3">
                  <c:v>190</c:v>
                </c:pt>
                <c:pt idx="4">
                  <c:v>225</c:v>
                </c:pt>
              </c:numCache>
            </c:numRef>
          </c:val>
          <c:extLst xmlns:c16r2="http://schemas.microsoft.com/office/drawing/2015/06/chart">
            <c:ext xmlns:c16="http://schemas.microsoft.com/office/drawing/2014/chart" uri="{C3380CC4-5D6E-409C-BE32-E72D297353CC}">
              <c16:uniqueId val="{00000000-DF41-404D-B909-AD3BAC233853}"/>
            </c:ext>
          </c:extLst>
        </c:ser>
        <c:ser>
          <c:idx val="1"/>
          <c:order val="1"/>
          <c:tx>
            <c:strRef>
              <c:f>Sheet1!$C$1</c:f>
              <c:strCache>
                <c:ptCount val="1"/>
                <c:pt idx="0">
                  <c:v>ECBC</c:v>
                </c:pt>
              </c:strCache>
            </c:strRef>
          </c:tx>
          <c:spPr>
            <a:solidFill>
              <a:schemeClr val="accent2"/>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Cold</c:v>
                </c:pt>
                <c:pt idx="1">
                  <c:v>Composite</c:v>
                </c:pt>
                <c:pt idx="2">
                  <c:v>Hot Dry</c:v>
                </c:pt>
                <c:pt idx="3">
                  <c:v>Temperate</c:v>
                </c:pt>
                <c:pt idx="4">
                  <c:v>Warm Humid</c:v>
                </c:pt>
              </c:strCache>
            </c:strRef>
          </c:cat>
          <c:val>
            <c:numRef>
              <c:f>Sheet1!$C$2:$C$6</c:f>
              <c:numCache>
                <c:formatCode>General</c:formatCode>
                <c:ptCount val="5"/>
                <c:pt idx="0">
                  <c:v>150</c:v>
                </c:pt>
                <c:pt idx="1">
                  <c:v>170</c:v>
                </c:pt>
                <c:pt idx="2">
                  <c:v>180</c:v>
                </c:pt>
                <c:pt idx="3">
                  <c:v>150</c:v>
                </c:pt>
                <c:pt idx="4">
                  <c:v>175</c:v>
                </c:pt>
              </c:numCache>
            </c:numRef>
          </c:val>
          <c:extLst xmlns:c16r2="http://schemas.microsoft.com/office/drawing/2015/06/chart">
            <c:ext xmlns:c16="http://schemas.microsoft.com/office/drawing/2014/chart" uri="{C3380CC4-5D6E-409C-BE32-E72D297353CC}">
              <c16:uniqueId val="{00000001-DF41-404D-B909-AD3BAC233853}"/>
            </c:ext>
          </c:extLst>
        </c:ser>
        <c:ser>
          <c:idx val="2"/>
          <c:order val="2"/>
          <c:tx>
            <c:strRef>
              <c:f>Sheet1!$D$1</c:f>
              <c:strCache>
                <c:ptCount val="1"/>
                <c:pt idx="0">
                  <c:v>ECBC+</c:v>
                </c:pt>
              </c:strCache>
            </c:strRef>
          </c:tx>
          <c:spPr>
            <a:solidFill>
              <a:schemeClr val="accent3"/>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Cold</c:v>
                </c:pt>
                <c:pt idx="1">
                  <c:v>Composite</c:v>
                </c:pt>
                <c:pt idx="2">
                  <c:v>Hot Dry</c:v>
                </c:pt>
                <c:pt idx="3">
                  <c:v>Temperate</c:v>
                </c:pt>
                <c:pt idx="4">
                  <c:v>Warm Humid</c:v>
                </c:pt>
              </c:strCache>
            </c:strRef>
          </c:cat>
          <c:val>
            <c:numRef>
              <c:f>Sheet1!$D$2:$D$6</c:f>
              <c:numCache>
                <c:formatCode>General</c:formatCode>
                <c:ptCount val="5"/>
                <c:pt idx="0">
                  <c:v>125</c:v>
                </c:pt>
                <c:pt idx="1">
                  <c:v>140</c:v>
                </c:pt>
                <c:pt idx="2">
                  <c:v>150</c:v>
                </c:pt>
                <c:pt idx="3">
                  <c:v>130</c:v>
                </c:pt>
                <c:pt idx="4">
                  <c:v>140</c:v>
                </c:pt>
              </c:numCache>
            </c:numRef>
          </c:val>
          <c:extLst xmlns:c16r2="http://schemas.microsoft.com/office/drawing/2015/06/chart">
            <c:ext xmlns:c16="http://schemas.microsoft.com/office/drawing/2014/chart" uri="{C3380CC4-5D6E-409C-BE32-E72D297353CC}">
              <c16:uniqueId val="{00000002-DF41-404D-B909-AD3BAC233853}"/>
            </c:ext>
          </c:extLst>
        </c:ser>
        <c:ser>
          <c:idx val="3"/>
          <c:order val="3"/>
          <c:tx>
            <c:strRef>
              <c:f>Sheet1!$E$1</c:f>
              <c:strCache>
                <c:ptCount val="1"/>
                <c:pt idx="0">
                  <c:v>SuperECBC</c:v>
                </c:pt>
              </c:strCache>
            </c:strRef>
          </c:tx>
          <c:spPr>
            <a:solidFill>
              <a:schemeClr val="accent4"/>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Sheet1!$A$2:$A$6</c:f>
              <c:strCache>
                <c:ptCount val="5"/>
                <c:pt idx="0">
                  <c:v>Cold</c:v>
                </c:pt>
                <c:pt idx="1">
                  <c:v>Composite</c:v>
                </c:pt>
                <c:pt idx="2">
                  <c:v>Hot Dry</c:v>
                </c:pt>
                <c:pt idx="3">
                  <c:v>Temperate</c:v>
                </c:pt>
                <c:pt idx="4">
                  <c:v>Warm Humid</c:v>
                </c:pt>
              </c:strCache>
            </c:strRef>
          </c:cat>
          <c:val>
            <c:numRef>
              <c:f>Sheet1!$E$2:$E$6</c:f>
              <c:numCache>
                <c:formatCode>General</c:formatCode>
                <c:ptCount val="5"/>
                <c:pt idx="0">
                  <c:v>110</c:v>
                </c:pt>
                <c:pt idx="1">
                  <c:v>120</c:v>
                </c:pt>
                <c:pt idx="2">
                  <c:v>125</c:v>
                </c:pt>
                <c:pt idx="3">
                  <c:v>110</c:v>
                </c:pt>
                <c:pt idx="4">
                  <c:v>125</c:v>
                </c:pt>
              </c:numCache>
            </c:numRef>
          </c:val>
          <c:extLst xmlns:c16r2="http://schemas.microsoft.com/office/drawing/2015/06/chart">
            <c:ext xmlns:c16="http://schemas.microsoft.com/office/drawing/2014/chart" uri="{C3380CC4-5D6E-409C-BE32-E72D297353CC}">
              <c16:uniqueId val="{00000003-DF41-404D-B909-AD3BAC233853}"/>
            </c:ext>
          </c:extLst>
        </c:ser>
        <c:dLbls>
          <c:showVal val="1"/>
        </c:dLbls>
        <c:gapWidth val="75"/>
        <c:overlap val="-25"/>
        <c:axId val="39051264"/>
        <c:axId val="39052800"/>
      </c:barChart>
      <c:catAx>
        <c:axId val="39051264"/>
        <c:scaling>
          <c:orientation val="minMax"/>
        </c:scaling>
        <c:axPos val="b"/>
        <c:numFmt formatCode="General" sourceLinked="0"/>
        <c:maj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800" b="0" i="0" u="none" strike="noStrike" kern="1200" baseline="0">
                <a:solidFill>
                  <a:schemeClr val="tx1"/>
                </a:solidFill>
                <a:latin typeface="Segoe UI" pitchFamily="34" charset="0"/>
                <a:ea typeface="+mn-ea"/>
                <a:cs typeface="Segoe UI" pitchFamily="34" charset="0"/>
              </a:defRPr>
            </a:pPr>
            <a:endParaRPr lang="en-US"/>
          </a:p>
        </c:txPr>
        <c:crossAx val="39052800"/>
        <c:crosses val="autoZero"/>
        <c:auto val="1"/>
        <c:lblAlgn val="ctr"/>
        <c:lblOffset val="100"/>
      </c:catAx>
      <c:valAx>
        <c:axId val="39052800"/>
        <c:scaling>
          <c:orientation val="minMax"/>
        </c:scaling>
        <c:axPos val="l"/>
        <c:title>
          <c:tx>
            <c:rich>
              <a:bodyPr rot="-5400000" spcFirstLastPara="1" vertOverflow="ellipsis" vert="horz" wrap="square" anchor="ctr" anchorCtr="1"/>
              <a:lstStyle/>
              <a:p>
                <a:pPr>
                  <a:defRPr sz="800" b="1" i="0" u="none" strike="noStrike" kern="1200" baseline="0">
                    <a:solidFill>
                      <a:schemeClr val="accent1">
                        <a:lumMod val="60000"/>
                        <a:lumOff val="40000"/>
                      </a:schemeClr>
                    </a:solidFill>
                    <a:latin typeface="+mn-lt"/>
                    <a:ea typeface="+mn-ea"/>
                    <a:cs typeface="+mn-cs"/>
                  </a:defRPr>
                </a:pPr>
                <a:r>
                  <a:rPr lang="en-IN" sz="800" dirty="0">
                    <a:solidFill>
                      <a:schemeClr val="tx2">
                        <a:lumMod val="50000"/>
                        <a:lumOff val="50000"/>
                      </a:schemeClr>
                    </a:solidFill>
                    <a:latin typeface="Segoe UI" pitchFamily="34" charset="0"/>
                    <a:cs typeface="Segoe UI" pitchFamily="34" charset="0"/>
                  </a:rPr>
                  <a:t>EPI (kWh / sq.mt. / Year)</a:t>
                </a:r>
              </a:p>
            </c:rich>
          </c:tx>
          <c:layout>
            <c:manualLayout>
              <c:xMode val="edge"/>
              <c:yMode val="edge"/>
              <c:x val="4.6282804879677168E-2"/>
              <c:y val="0.35690193678917231"/>
            </c:manualLayout>
          </c:layout>
          <c:spPr>
            <a:noFill/>
            <a:ln>
              <a:noFill/>
            </a:ln>
            <a:effectLst/>
          </c:spPr>
        </c:title>
        <c:numFmt formatCode="General" sourceLinked="1"/>
        <c:maj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8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39051264"/>
        <c:crosses val="autoZero"/>
        <c:crossBetween val="between"/>
      </c:valAx>
      <c:spPr>
        <a:noFill/>
        <a:ln>
          <a:noFill/>
        </a:ln>
        <a:effectLst/>
      </c:spPr>
    </c:plotArea>
    <c:legend>
      <c:legendPos val="b"/>
      <c:layout>
        <c:manualLayout>
          <c:xMode val="edge"/>
          <c:yMode val="edge"/>
          <c:x val="0.25281693360788904"/>
          <c:y val="0.90376756359956745"/>
          <c:w val="0.5406153533654916"/>
          <c:h val="5.9970996558589534E-2"/>
        </c:manualLayout>
      </c:layout>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Segoe UI" pitchFamily="34" charset="0"/>
              <a:ea typeface="+mn-ea"/>
              <a:cs typeface="Segoe UI" pitchFamily="34" charset="0"/>
            </a:defRPr>
          </a:pPr>
          <a:endParaRPr lang="en-US"/>
        </a:p>
      </c:txPr>
    </c:legend>
    <c:plotVisOnly val="1"/>
    <c:dispBlanksAs val="gap"/>
  </c:chart>
  <c:spPr>
    <a:noFill/>
    <a:ln w="6350" cap="flat" cmpd="sng" algn="ctr">
      <a:noFill/>
      <a:prstDash val="solid"/>
      <a:miter lim="800000"/>
    </a:ln>
    <a:effectLst/>
  </c:spPr>
  <c:txPr>
    <a:bodyPr/>
    <a:lstStyle/>
    <a:p>
      <a:pPr>
        <a:defRPr sz="1800"/>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www.publicdomainpictures.net/en/view-image.php?image=131043&amp;picture=renewable-energy" TargetMode="External"/><Relationship Id="rId2" Type="http://schemas.openxmlformats.org/officeDocument/2006/relationships/image" Target="../media/image19.png"/><Relationship Id="rId1" Type="http://schemas.openxmlformats.org/officeDocument/2006/relationships/image" Target="../media/image18.png"/><Relationship Id="rId6" Type="http://schemas.microsoft.com/office/2007/relationships/hdphoto" Target="../media/hdphoto5.wdp"/><Relationship Id="rId5" Type="http://schemas.openxmlformats.org/officeDocument/2006/relationships/image" Target="../media/image21.png"/><Relationship Id="rId4" Type="http://schemas.openxmlformats.org/officeDocument/2006/relationships/hyperlink" Target="https://commons.wikimedia.org/wiki/File:Circle-icons-lightbulb.svg"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hyperlink" Target="https://www.publicdomainpictures.net/en/view-image.php?image=131043&amp;picture=renewable-energy" TargetMode="External"/><Relationship Id="rId2" Type="http://schemas.openxmlformats.org/officeDocument/2006/relationships/image" Target="../media/image191.png"/><Relationship Id="rId1" Type="http://schemas.openxmlformats.org/officeDocument/2006/relationships/image" Target="../media/image181.png"/><Relationship Id="rId6" Type="http://schemas.microsoft.com/office/2007/relationships/hdphoto" Target="../media/hdphoto5.wdp"/><Relationship Id="rId5" Type="http://schemas.openxmlformats.org/officeDocument/2006/relationships/image" Target="../media/image211.png"/><Relationship Id="rId4" Type="http://schemas.openxmlformats.org/officeDocument/2006/relationships/hyperlink" Target="https://commons.wikimedia.org/wiki/File:Circle-icons-lightbulb.svg" TargetMode="Externa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E43505-B6D1-4494-8B2C-BF4A52E5B672}" type="doc">
      <dgm:prSet loTypeId="urn:microsoft.com/office/officeart/2005/8/layout/vList3#1" loCatId="list" qsTypeId="urn:microsoft.com/office/officeart/2005/8/quickstyle/simple4" qsCatId="simple" csTypeId="urn:microsoft.com/office/officeart/2005/8/colors/accent6_5" csCatId="accent6" phldr="1"/>
      <dgm:spPr/>
    </dgm:pt>
    <dgm:pt modelId="{52208EFE-2422-4F47-8D85-64CFCE091750}">
      <dgm:prSet phldrT="[Text]" custT="1"/>
      <dgm:spPr>
        <a:solidFill>
          <a:srgbClr val="92D050"/>
        </a:solidFill>
      </dgm:spPr>
      <dgm:t>
        <a:bodyPr/>
        <a:lstStyle/>
        <a:p>
          <a:r>
            <a:rPr lang="en-US" sz="900" b="1" dirty="0">
              <a:solidFill>
                <a:schemeClr val="tx2"/>
              </a:solidFill>
              <a:effectLst/>
              <a:latin typeface="Segoe UI" panose="020B0502040204020203" pitchFamily="34" charset="0"/>
              <a:cs typeface="Segoe UI" panose="020B0502040204020203" pitchFamily="34" charset="0"/>
            </a:rPr>
            <a:t>Building Envelope</a:t>
          </a:r>
        </a:p>
      </dgm:t>
    </dgm:pt>
    <dgm:pt modelId="{F09468B6-20D4-4DA7-916A-261F8EF79CBD}" type="parTrans" cxnId="{2DF88E1F-D724-407C-B6C4-D02769BC858E}">
      <dgm:prSet/>
      <dgm:spPr/>
      <dgm:t>
        <a:bodyPr/>
        <a:lstStyle/>
        <a:p>
          <a:endParaRPr lang="en-US" sz="2400"/>
        </a:p>
      </dgm:t>
    </dgm:pt>
    <dgm:pt modelId="{C7660510-E811-4C6A-A7A7-B7FCC8ABB197}" type="sibTrans" cxnId="{2DF88E1F-D724-407C-B6C4-D02769BC858E}">
      <dgm:prSet/>
      <dgm:spPr/>
      <dgm:t>
        <a:bodyPr/>
        <a:lstStyle/>
        <a:p>
          <a:endParaRPr lang="en-US" sz="2400"/>
        </a:p>
      </dgm:t>
    </dgm:pt>
    <dgm:pt modelId="{632F00BC-7883-4DF4-AE3F-3B3BA86413C1}">
      <dgm:prSet phldrT="[Text]" custT="1"/>
      <dgm:spPr>
        <a:solidFill>
          <a:srgbClr val="ECC357"/>
        </a:solidFill>
      </dgm:spPr>
      <dgm:t>
        <a:bodyPr/>
        <a:lstStyle/>
        <a:p>
          <a:r>
            <a:rPr lang="en-US" sz="900" b="1" dirty="0">
              <a:solidFill>
                <a:schemeClr val="tx2"/>
              </a:solidFill>
              <a:effectLst/>
              <a:latin typeface="Segoe UI" panose="020B0502040204020203" pitchFamily="34" charset="0"/>
              <a:cs typeface="Segoe UI" panose="020B0502040204020203" pitchFamily="34" charset="0"/>
            </a:rPr>
            <a:t>Comfort Systems and Controls</a:t>
          </a:r>
        </a:p>
      </dgm:t>
    </dgm:pt>
    <dgm:pt modelId="{0565B5F4-CDCA-4752-BD77-06F8B06D4926}" type="parTrans" cxnId="{A98ECC51-90C1-45E6-BA5A-2FE79B12FE73}">
      <dgm:prSet/>
      <dgm:spPr/>
      <dgm:t>
        <a:bodyPr/>
        <a:lstStyle/>
        <a:p>
          <a:endParaRPr lang="en-US" sz="2400"/>
        </a:p>
      </dgm:t>
    </dgm:pt>
    <dgm:pt modelId="{F7B77821-6387-417C-8111-DB80C1D581CD}" type="sibTrans" cxnId="{A98ECC51-90C1-45E6-BA5A-2FE79B12FE73}">
      <dgm:prSet/>
      <dgm:spPr/>
      <dgm:t>
        <a:bodyPr/>
        <a:lstStyle/>
        <a:p>
          <a:endParaRPr lang="en-US" sz="2400"/>
        </a:p>
      </dgm:t>
    </dgm:pt>
    <dgm:pt modelId="{CAAAA4C8-7B6B-4B7F-AA88-EFAADAB01014}">
      <dgm:prSet phldrT="[Text]" custT="1"/>
      <dgm:spPr>
        <a:solidFill>
          <a:srgbClr val="DA5664"/>
        </a:solidFill>
      </dgm:spPr>
      <dgm:t>
        <a:bodyPr/>
        <a:lstStyle/>
        <a:p>
          <a:r>
            <a:rPr lang="en-US" sz="900" b="1" dirty="0">
              <a:effectLst/>
              <a:latin typeface="Segoe UI" panose="020B0502040204020203" pitchFamily="34" charset="0"/>
              <a:cs typeface="Segoe UI" panose="020B0502040204020203" pitchFamily="34" charset="0"/>
            </a:rPr>
            <a:t>Lighting and Controls</a:t>
          </a:r>
        </a:p>
      </dgm:t>
    </dgm:pt>
    <dgm:pt modelId="{0920B4EF-26D8-4355-A87B-5317EA168E69}" type="parTrans" cxnId="{17D9243A-873E-496F-94B2-39107599C6FD}">
      <dgm:prSet/>
      <dgm:spPr/>
      <dgm:t>
        <a:bodyPr/>
        <a:lstStyle/>
        <a:p>
          <a:endParaRPr lang="en-US" sz="2400"/>
        </a:p>
      </dgm:t>
    </dgm:pt>
    <dgm:pt modelId="{F34CE233-5FD6-4249-AADE-4484C9AD562A}" type="sibTrans" cxnId="{17D9243A-873E-496F-94B2-39107599C6FD}">
      <dgm:prSet/>
      <dgm:spPr/>
      <dgm:t>
        <a:bodyPr/>
        <a:lstStyle/>
        <a:p>
          <a:endParaRPr lang="en-US" sz="2400"/>
        </a:p>
      </dgm:t>
    </dgm:pt>
    <dgm:pt modelId="{9C8912FE-A4C5-4FE2-B764-BEBEF1FFD491}">
      <dgm:prSet phldrT="[Text]" custT="1"/>
      <dgm:spPr>
        <a:solidFill>
          <a:srgbClr val="58A4A1"/>
        </a:solidFill>
      </dgm:spPr>
      <dgm:t>
        <a:bodyPr/>
        <a:lstStyle/>
        <a:p>
          <a:r>
            <a:rPr lang="en-US" sz="900" b="1" dirty="0">
              <a:effectLst/>
              <a:latin typeface="Segoe UI" panose="020B0502040204020203" pitchFamily="34" charset="0"/>
              <a:cs typeface="Segoe UI" panose="020B0502040204020203" pitchFamily="34" charset="0"/>
            </a:rPr>
            <a:t>Electrical and Renewable Energy Systems</a:t>
          </a:r>
        </a:p>
      </dgm:t>
    </dgm:pt>
    <dgm:pt modelId="{98D88114-8E21-4C26-AAB2-729AB602740E}" type="parTrans" cxnId="{6CE14AE6-3F6C-4980-8A0D-742955859018}">
      <dgm:prSet/>
      <dgm:spPr/>
      <dgm:t>
        <a:bodyPr/>
        <a:lstStyle/>
        <a:p>
          <a:endParaRPr lang="en-US" sz="2400"/>
        </a:p>
      </dgm:t>
    </dgm:pt>
    <dgm:pt modelId="{23933C7B-5EB5-4C25-8023-3FA155C498DF}" type="sibTrans" cxnId="{6CE14AE6-3F6C-4980-8A0D-742955859018}">
      <dgm:prSet/>
      <dgm:spPr/>
      <dgm:t>
        <a:bodyPr/>
        <a:lstStyle/>
        <a:p>
          <a:endParaRPr lang="en-US" sz="2400"/>
        </a:p>
      </dgm:t>
    </dgm:pt>
    <dgm:pt modelId="{71F92957-540A-41F7-A03B-01541F9800CA}" type="pres">
      <dgm:prSet presAssocID="{FDE43505-B6D1-4494-8B2C-BF4A52E5B672}" presName="linearFlow" presStyleCnt="0">
        <dgm:presLayoutVars>
          <dgm:dir/>
          <dgm:resizeHandles val="exact"/>
        </dgm:presLayoutVars>
      </dgm:prSet>
      <dgm:spPr/>
    </dgm:pt>
    <dgm:pt modelId="{457F0060-AE3B-4452-928A-3B70ADFC7E44}" type="pres">
      <dgm:prSet presAssocID="{52208EFE-2422-4F47-8D85-64CFCE091750}" presName="composite" presStyleCnt="0"/>
      <dgm:spPr/>
    </dgm:pt>
    <dgm:pt modelId="{672DAB0D-5EA5-43D0-A87F-BAD7AC461F7B}" type="pres">
      <dgm:prSet presAssocID="{52208EFE-2422-4F47-8D85-64CFCE091750}" presName="imgShp" presStyleLbl="fgImgPlace1" presStyleIdx="0" presStyleCnt="4"/>
      <dgm:spPr>
        <a:blipFill>
          <a:blip xmlns:r="http://schemas.openxmlformats.org/officeDocument/2006/relationships" r:embed="rId1" cstate="print">
            <a:extLst>
              <a:ext uri="{28A0092B-C50C-407E-A947-70E740481C1C}">
                <a14:useLocalDpi xmlns="" xmlns:a14="http://schemas.microsoft.com/office/drawing/2010/main"/>
              </a:ext>
            </a:extLst>
          </a:blip>
          <a:srcRect/>
          <a:stretch>
            <a:fillRect/>
          </a:stretch>
        </a:blipFill>
      </dgm:spPr>
    </dgm:pt>
    <dgm:pt modelId="{7616F6C8-D5A5-4137-904B-C02BAA97E833}" type="pres">
      <dgm:prSet presAssocID="{52208EFE-2422-4F47-8D85-64CFCE091750}" presName="txShp" presStyleLbl="node1" presStyleIdx="0" presStyleCnt="4">
        <dgm:presLayoutVars>
          <dgm:bulletEnabled val="1"/>
        </dgm:presLayoutVars>
      </dgm:prSet>
      <dgm:spPr/>
      <dgm:t>
        <a:bodyPr/>
        <a:lstStyle/>
        <a:p>
          <a:endParaRPr lang="en-US"/>
        </a:p>
      </dgm:t>
    </dgm:pt>
    <dgm:pt modelId="{60D9D538-76C1-4904-B05B-6C47FAF83F35}" type="pres">
      <dgm:prSet presAssocID="{C7660510-E811-4C6A-A7A7-B7FCC8ABB197}" presName="spacing" presStyleCnt="0"/>
      <dgm:spPr/>
    </dgm:pt>
    <dgm:pt modelId="{5549D190-7C09-4044-A4B7-F9C3825B6A8F}" type="pres">
      <dgm:prSet presAssocID="{632F00BC-7883-4DF4-AE3F-3B3BA86413C1}" presName="composite" presStyleCnt="0"/>
      <dgm:spPr/>
    </dgm:pt>
    <dgm:pt modelId="{58656752-102B-46B8-BB84-F5249B8BFF51}" type="pres">
      <dgm:prSet presAssocID="{632F00BC-7883-4DF4-AE3F-3B3BA86413C1}" presName="imgShp" presStyleLbl="fgImgPlace1" presStyleIdx="1" presStyleCnt="4"/>
      <dgm:spPr>
        <a:prstGeom prst="flowChartConnector">
          <a:avLst/>
        </a:prstGeom>
        <a:blipFill>
          <a:blip xmlns:r="http://schemas.openxmlformats.org/officeDocument/2006/relationships" r:embed="rId2" cstate="print">
            <a:duotone>
              <a:schemeClr val="bg2">
                <a:shade val="45000"/>
                <a:satMod val="135000"/>
              </a:schemeClr>
              <a:prstClr val="white"/>
            </a:duotone>
            <a:extLst>
              <a:ext uri="{28A0092B-C50C-407E-A947-70E740481C1C}">
                <a14:useLocalDpi xmlns="" xmlns:a14="http://schemas.microsoft.com/office/drawing/2010/main"/>
              </a:ext>
            </a:extLst>
          </a:blip>
          <a:srcRect/>
          <a:stretch>
            <a:fillRect/>
          </a:stretch>
        </a:blipFill>
      </dgm:spPr>
    </dgm:pt>
    <dgm:pt modelId="{F1358D38-5E4F-4A2D-BFCA-D4CF8EA1BFC2}" type="pres">
      <dgm:prSet presAssocID="{632F00BC-7883-4DF4-AE3F-3B3BA86413C1}" presName="txShp" presStyleLbl="node1" presStyleIdx="1" presStyleCnt="4">
        <dgm:presLayoutVars>
          <dgm:bulletEnabled val="1"/>
        </dgm:presLayoutVars>
      </dgm:prSet>
      <dgm:spPr/>
      <dgm:t>
        <a:bodyPr/>
        <a:lstStyle/>
        <a:p>
          <a:endParaRPr lang="en-US"/>
        </a:p>
      </dgm:t>
    </dgm:pt>
    <dgm:pt modelId="{EBD9DAD5-484A-47BB-8CD5-B43ADCAAA5F5}" type="pres">
      <dgm:prSet presAssocID="{F7B77821-6387-417C-8111-DB80C1D581CD}" presName="spacing" presStyleCnt="0"/>
      <dgm:spPr/>
    </dgm:pt>
    <dgm:pt modelId="{0A1B08AE-A4A1-4CF1-B760-A039F643AED7}" type="pres">
      <dgm:prSet presAssocID="{CAAAA4C8-7B6B-4B7F-AA88-EFAADAB01014}" presName="composite" presStyleCnt="0"/>
      <dgm:spPr/>
    </dgm:pt>
    <dgm:pt modelId="{35F79AEA-9F42-4CE2-9B3A-71BD4E243542}" type="pres">
      <dgm:prSet presAssocID="{CAAAA4C8-7B6B-4B7F-AA88-EFAADAB01014}" presName="imgShp" presStyleLbl="fgImgPlace1" presStyleIdx="2" presStyleCnt="4"/>
      <dgm:spPr>
        <a:blipFill>
          <a:blip xmlns:r="http://schemas.openxmlformats.org/officeDocument/2006/relationships" r:embed="rId3" cstate="print">
            <a:extLst>
              <a:ext uri="{28A0092B-C50C-407E-A947-70E740481C1C}">
                <a14:useLocalDpi xmlns="" xmlns:a14="http://schemas.microsoft.com/office/drawing/2010/main"/>
              </a:ext>
              <a:ext uri="{837473B0-CC2E-450A-ABE3-18F120FF3D39}">
                <a1611:picAttrSrcUrl xmlns:a1611="http://schemas.microsoft.com/office/drawing/2016/11/main" xmlns="" r:id="rId4"/>
              </a:ext>
            </a:extLst>
          </a:blip>
          <a:srcRect/>
          <a:stretch>
            <a:fillRect/>
          </a:stretch>
        </a:blipFill>
      </dgm:spPr>
    </dgm:pt>
    <dgm:pt modelId="{14CFCD25-D278-4481-B4FA-283EF845D5AF}" type="pres">
      <dgm:prSet presAssocID="{CAAAA4C8-7B6B-4B7F-AA88-EFAADAB01014}" presName="txShp" presStyleLbl="node1" presStyleIdx="2" presStyleCnt="4">
        <dgm:presLayoutVars>
          <dgm:bulletEnabled val="1"/>
        </dgm:presLayoutVars>
      </dgm:prSet>
      <dgm:spPr/>
      <dgm:t>
        <a:bodyPr/>
        <a:lstStyle/>
        <a:p>
          <a:endParaRPr lang="en-US"/>
        </a:p>
      </dgm:t>
    </dgm:pt>
    <dgm:pt modelId="{FE65C8F4-EA99-456B-8F04-5230D6BB8983}" type="pres">
      <dgm:prSet presAssocID="{F34CE233-5FD6-4249-AADE-4484C9AD562A}" presName="spacing" presStyleCnt="0"/>
      <dgm:spPr/>
    </dgm:pt>
    <dgm:pt modelId="{2F0031BF-216B-4D47-B8D4-9AFCD3E8FB04}" type="pres">
      <dgm:prSet presAssocID="{9C8912FE-A4C5-4FE2-B764-BEBEF1FFD491}" presName="composite" presStyleCnt="0"/>
      <dgm:spPr/>
    </dgm:pt>
    <dgm:pt modelId="{6D753284-20DE-4D90-8E86-8F8ED1B9DA7D}" type="pres">
      <dgm:prSet presAssocID="{9C8912FE-A4C5-4FE2-B764-BEBEF1FFD491}" presName="imgShp" presStyleLbl="fgImgPlace1" presStyleIdx="3" presStyleCnt="4"/>
      <dgm:spPr>
        <a:blipFill>
          <a:blip xmlns:r="http://schemas.openxmlformats.org/officeDocument/2006/relationships" r:embed="rId5" cstate="print">
            <a:extLst>
              <a:ext uri="{BEBA8EAE-BF5A-486C-A8C5-ECC9F3942E4B}">
                <a14:imgProps xmlns="" xmlns:a14="http://schemas.microsoft.com/office/drawing/2010/main">
                  <a14:imgLayer r:embed="rId6">
                    <a14:imgEffect>
                      <a14:saturation sat="33000"/>
                    </a14:imgEffect>
                  </a14:imgLayer>
                </a14:imgProps>
              </a:ext>
              <a:ext uri="{28A0092B-C50C-407E-A947-70E740481C1C}">
                <a14:useLocalDpi xmlns="" xmlns:a14="http://schemas.microsoft.com/office/drawing/2010/main"/>
              </a:ext>
              <a:ext uri="{837473B0-CC2E-450A-ABE3-18F120FF3D39}">
                <a1611:picAttrSrcUrl xmlns:a1611="http://schemas.microsoft.com/office/drawing/2016/11/main" xmlns="" r:id="rId7"/>
              </a:ext>
            </a:extLst>
          </a:blip>
          <a:srcRect/>
          <a:stretch>
            <a:fillRect/>
          </a:stretch>
        </a:blipFill>
      </dgm:spPr>
    </dgm:pt>
    <dgm:pt modelId="{9C2C3B2D-CE51-4D4E-9D70-0F54AF53710A}" type="pres">
      <dgm:prSet presAssocID="{9C8912FE-A4C5-4FE2-B764-BEBEF1FFD491}" presName="txShp" presStyleLbl="node1" presStyleIdx="3" presStyleCnt="4">
        <dgm:presLayoutVars>
          <dgm:bulletEnabled val="1"/>
        </dgm:presLayoutVars>
      </dgm:prSet>
      <dgm:spPr/>
      <dgm:t>
        <a:bodyPr/>
        <a:lstStyle/>
        <a:p>
          <a:endParaRPr lang="en-US"/>
        </a:p>
      </dgm:t>
    </dgm:pt>
  </dgm:ptLst>
  <dgm:cxnLst>
    <dgm:cxn modelId="{A98ECC51-90C1-45E6-BA5A-2FE79B12FE73}" srcId="{FDE43505-B6D1-4494-8B2C-BF4A52E5B672}" destId="{632F00BC-7883-4DF4-AE3F-3B3BA86413C1}" srcOrd="1" destOrd="0" parTransId="{0565B5F4-CDCA-4752-BD77-06F8B06D4926}" sibTransId="{F7B77821-6387-417C-8111-DB80C1D581CD}"/>
    <dgm:cxn modelId="{17D9243A-873E-496F-94B2-39107599C6FD}" srcId="{FDE43505-B6D1-4494-8B2C-BF4A52E5B672}" destId="{CAAAA4C8-7B6B-4B7F-AA88-EFAADAB01014}" srcOrd="2" destOrd="0" parTransId="{0920B4EF-26D8-4355-A87B-5317EA168E69}" sibTransId="{F34CE233-5FD6-4249-AADE-4484C9AD562A}"/>
    <dgm:cxn modelId="{7FD2794B-1713-4FC1-8121-20129D813675}" type="presOf" srcId="{9C8912FE-A4C5-4FE2-B764-BEBEF1FFD491}" destId="{9C2C3B2D-CE51-4D4E-9D70-0F54AF53710A}" srcOrd="0" destOrd="0" presId="urn:microsoft.com/office/officeart/2005/8/layout/vList3#1"/>
    <dgm:cxn modelId="{ED36F125-815E-4BEA-A82F-BD4D53499946}" type="presOf" srcId="{CAAAA4C8-7B6B-4B7F-AA88-EFAADAB01014}" destId="{14CFCD25-D278-4481-B4FA-283EF845D5AF}" srcOrd="0" destOrd="0" presId="urn:microsoft.com/office/officeart/2005/8/layout/vList3#1"/>
    <dgm:cxn modelId="{CA6D5B2A-28A6-4775-96CE-F60AE95B855C}" type="presOf" srcId="{FDE43505-B6D1-4494-8B2C-BF4A52E5B672}" destId="{71F92957-540A-41F7-A03B-01541F9800CA}" srcOrd="0" destOrd="0" presId="urn:microsoft.com/office/officeart/2005/8/layout/vList3#1"/>
    <dgm:cxn modelId="{6CE14AE6-3F6C-4980-8A0D-742955859018}" srcId="{FDE43505-B6D1-4494-8B2C-BF4A52E5B672}" destId="{9C8912FE-A4C5-4FE2-B764-BEBEF1FFD491}" srcOrd="3" destOrd="0" parTransId="{98D88114-8E21-4C26-AAB2-729AB602740E}" sibTransId="{23933C7B-5EB5-4C25-8023-3FA155C498DF}"/>
    <dgm:cxn modelId="{545ACE87-256E-4F59-96CC-78F9D6057B51}" type="presOf" srcId="{632F00BC-7883-4DF4-AE3F-3B3BA86413C1}" destId="{F1358D38-5E4F-4A2D-BFCA-D4CF8EA1BFC2}" srcOrd="0" destOrd="0" presId="urn:microsoft.com/office/officeart/2005/8/layout/vList3#1"/>
    <dgm:cxn modelId="{2DF88E1F-D724-407C-B6C4-D02769BC858E}" srcId="{FDE43505-B6D1-4494-8B2C-BF4A52E5B672}" destId="{52208EFE-2422-4F47-8D85-64CFCE091750}" srcOrd="0" destOrd="0" parTransId="{F09468B6-20D4-4DA7-916A-261F8EF79CBD}" sibTransId="{C7660510-E811-4C6A-A7A7-B7FCC8ABB197}"/>
    <dgm:cxn modelId="{4B3642FC-1AE2-49D4-AF38-F3C978D582C8}" type="presOf" srcId="{52208EFE-2422-4F47-8D85-64CFCE091750}" destId="{7616F6C8-D5A5-4137-904B-C02BAA97E833}" srcOrd="0" destOrd="0" presId="urn:microsoft.com/office/officeart/2005/8/layout/vList3#1"/>
    <dgm:cxn modelId="{975B4F21-3F43-4C81-AF4E-628049EA972E}" type="presParOf" srcId="{71F92957-540A-41F7-A03B-01541F9800CA}" destId="{457F0060-AE3B-4452-928A-3B70ADFC7E44}" srcOrd="0" destOrd="0" presId="urn:microsoft.com/office/officeart/2005/8/layout/vList3#1"/>
    <dgm:cxn modelId="{D6233AFA-EC6C-457F-9C8E-9C27ED1DE44A}" type="presParOf" srcId="{457F0060-AE3B-4452-928A-3B70ADFC7E44}" destId="{672DAB0D-5EA5-43D0-A87F-BAD7AC461F7B}" srcOrd="0" destOrd="0" presId="urn:microsoft.com/office/officeart/2005/8/layout/vList3#1"/>
    <dgm:cxn modelId="{53F082D7-A9EB-4B25-B3A7-A205633A33AF}" type="presParOf" srcId="{457F0060-AE3B-4452-928A-3B70ADFC7E44}" destId="{7616F6C8-D5A5-4137-904B-C02BAA97E833}" srcOrd="1" destOrd="0" presId="urn:microsoft.com/office/officeart/2005/8/layout/vList3#1"/>
    <dgm:cxn modelId="{6B3997EF-FE79-4B5E-80EE-03C6DC816CB5}" type="presParOf" srcId="{71F92957-540A-41F7-A03B-01541F9800CA}" destId="{60D9D538-76C1-4904-B05B-6C47FAF83F35}" srcOrd="1" destOrd="0" presId="urn:microsoft.com/office/officeart/2005/8/layout/vList3#1"/>
    <dgm:cxn modelId="{FFA49ED7-FFA1-4E33-9D75-6C559D4DFF50}" type="presParOf" srcId="{71F92957-540A-41F7-A03B-01541F9800CA}" destId="{5549D190-7C09-4044-A4B7-F9C3825B6A8F}" srcOrd="2" destOrd="0" presId="urn:microsoft.com/office/officeart/2005/8/layout/vList3#1"/>
    <dgm:cxn modelId="{7A33CF09-3EDC-45C5-841E-506C9378D5F1}" type="presParOf" srcId="{5549D190-7C09-4044-A4B7-F9C3825B6A8F}" destId="{58656752-102B-46B8-BB84-F5249B8BFF51}" srcOrd="0" destOrd="0" presId="urn:microsoft.com/office/officeart/2005/8/layout/vList3#1"/>
    <dgm:cxn modelId="{456EA9F7-D3E6-4FA9-AB1E-552BF07A0A2B}" type="presParOf" srcId="{5549D190-7C09-4044-A4B7-F9C3825B6A8F}" destId="{F1358D38-5E4F-4A2D-BFCA-D4CF8EA1BFC2}" srcOrd="1" destOrd="0" presId="urn:microsoft.com/office/officeart/2005/8/layout/vList3#1"/>
    <dgm:cxn modelId="{2DDF3A72-A1A0-4EA2-9170-FE6CAE5F0F03}" type="presParOf" srcId="{71F92957-540A-41F7-A03B-01541F9800CA}" destId="{EBD9DAD5-484A-47BB-8CD5-B43ADCAAA5F5}" srcOrd="3" destOrd="0" presId="urn:microsoft.com/office/officeart/2005/8/layout/vList3#1"/>
    <dgm:cxn modelId="{1628812C-17EE-4CEE-8A8B-04E61334B18A}" type="presParOf" srcId="{71F92957-540A-41F7-A03B-01541F9800CA}" destId="{0A1B08AE-A4A1-4CF1-B760-A039F643AED7}" srcOrd="4" destOrd="0" presId="urn:microsoft.com/office/officeart/2005/8/layout/vList3#1"/>
    <dgm:cxn modelId="{A7C425D9-D09F-4DB1-A216-176C9AF96261}" type="presParOf" srcId="{0A1B08AE-A4A1-4CF1-B760-A039F643AED7}" destId="{35F79AEA-9F42-4CE2-9B3A-71BD4E243542}" srcOrd="0" destOrd="0" presId="urn:microsoft.com/office/officeart/2005/8/layout/vList3#1"/>
    <dgm:cxn modelId="{635CDCB3-D73F-4691-B210-AB149D950EE2}" type="presParOf" srcId="{0A1B08AE-A4A1-4CF1-B760-A039F643AED7}" destId="{14CFCD25-D278-4481-B4FA-283EF845D5AF}" srcOrd="1" destOrd="0" presId="urn:microsoft.com/office/officeart/2005/8/layout/vList3#1"/>
    <dgm:cxn modelId="{DD592A41-652A-471A-9319-70291A97F25A}" type="presParOf" srcId="{71F92957-540A-41F7-A03B-01541F9800CA}" destId="{FE65C8F4-EA99-456B-8F04-5230D6BB8983}" srcOrd="5" destOrd="0" presId="urn:microsoft.com/office/officeart/2005/8/layout/vList3#1"/>
    <dgm:cxn modelId="{E43C6B3D-7A49-4031-AE26-06F5656F1D42}" type="presParOf" srcId="{71F92957-540A-41F7-A03B-01541F9800CA}" destId="{2F0031BF-216B-4D47-B8D4-9AFCD3E8FB04}" srcOrd="6" destOrd="0" presId="urn:microsoft.com/office/officeart/2005/8/layout/vList3#1"/>
    <dgm:cxn modelId="{3A13DB33-A130-4EC4-9F49-B91D59DF5160}" type="presParOf" srcId="{2F0031BF-216B-4D47-B8D4-9AFCD3E8FB04}" destId="{6D753284-20DE-4D90-8E86-8F8ED1B9DA7D}" srcOrd="0" destOrd="0" presId="urn:microsoft.com/office/officeart/2005/8/layout/vList3#1"/>
    <dgm:cxn modelId="{11188F8A-1109-4313-93EC-162A82DD57AE}" type="presParOf" srcId="{2F0031BF-216B-4D47-B8D4-9AFCD3E8FB04}" destId="{9C2C3B2D-CE51-4D4E-9D70-0F54AF53710A}" srcOrd="1" destOrd="0" presId="urn:microsoft.com/office/officeart/2005/8/layout/vList3#1"/>
  </dgm:cxnLst>
  <dgm:bg>
    <a:effect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5A4E9-6EA0-4457-BAF7-4BF47FE371C5}"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IN"/>
        </a:p>
      </dgm:t>
    </dgm:pt>
    <dgm:pt modelId="{B0397F48-D1AC-4103-A360-105F9F4D91F3}">
      <dgm:prSet phldrT="[Text]" custT="1"/>
      <dgm:spPr/>
      <dgm:t>
        <a:bodyPr/>
        <a:lstStyle/>
        <a:p>
          <a:r>
            <a:rPr lang="en-IN" sz="1050">
              <a:latin typeface="Segoe UI" panose="020B0502040204020203" pitchFamily="34" charset="0"/>
              <a:cs typeface="Segoe UI" panose="020B0502040204020203" pitchFamily="34" charset="0"/>
            </a:rPr>
            <a:t>Pumps</a:t>
          </a:r>
          <a:endParaRPr lang="en-IN" sz="1050" dirty="0">
            <a:latin typeface="Segoe UI" panose="020B0502040204020203" pitchFamily="34" charset="0"/>
            <a:cs typeface="Segoe UI" panose="020B0502040204020203" pitchFamily="34" charset="0"/>
          </a:endParaRPr>
        </a:p>
      </dgm:t>
    </dgm:pt>
    <dgm:pt modelId="{A35A5E42-33A1-41F6-B3B6-5AA075E447F8}" type="parTrans" cxnId="{D6468011-C70C-451A-A3B8-C0FECFB2013E}">
      <dgm:prSet/>
      <dgm:spPr/>
      <dgm:t>
        <a:bodyPr/>
        <a:lstStyle/>
        <a:p>
          <a:endParaRPr lang="en-IN" sz="1050">
            <a:solidFill>
              <a:schemeClr val="tx1"/>
            </a:solidFill>
          </a:endParaRPr>
        </a:p>
      </dgm:t>
    </dgm:pt>
    <dgm:pt modelId="{415A4437-76D0-4116-8236-6B16074FE781}" type="sibTrans" cxnId="{D6468011-C70C-451A-A3B8-C0FECFB2013E}">
      <dgm:prSet/>
      <dgm:spPr/>
      <dgm:t>
        <a:bodyPr/>
        <a:lstStyle/>
        <a:p>
          <a:endParaRPr lang="en-IN" sz="1050">
            <a:solidFill>
              <a:schemeClr val="tx1"/>
            </a:solidFill>
          </a:endParaRPr>
        </a:p>
      </dgm:t>
    </dgm:pt>
    <dgm:pt modelId="{8D419157-D492-410B-98A2-C27F19420DFB}">
      <dgm:prSet phldrT="[Text]" custT="1"/>
      <dgm:spPr/>
      <dgm:t>
        <a:bodyPr/>
        <a:lstStyle/>
        <a:p>
          <a:r>
            <a:rPr lang="en-IN" sz="1050" dirty="0">
              <a:latin typeface="Segoe UI" panose="020B0502040204020203" pitchFamily="34" charset="0"/>
              <a:cs typeface="Segoe UI" panose="020B0502040204020203" pitchFamily="34" charset="0"/>
            </a:rPr>
            <a:t>Fans</a:t>
          </a:r>
        </a:p>
      </dgm:t>
    </dgm:pt>
    <dgm:pt modelId="{A0D0C579-105D-4F2F-8011-432AD59081ED}" type="parTrans" cxnId="{9F36F060-F3C7-4BA8-B25D-80440755A2A3}">
      <dgm:prSet/>
      <dgm:spPr/>
      <dgm:t>
        <a:bodyPr/>
        <a:lstStyle/>
        <a:p>
          <a:endParaRPr lang="en-IN" sz="1050">
            <a:solidFill>
              <a:schemeClr val="tx1"/>
            </a:solidFill>
          </a:endParaRPr>
        </a:p>
      </dgm:t>
    </dgm:pt>
    <dgm:pt modelId="{44D6815C-38B0-46E3-B485-91B562A910C2}" type="sibTrans" cxnId="{9F36F060-F3C7-4BA8-B25D-80440755A2A3}">
      <dgm:prSet/>
      <dgm:spPr/>
      <dgm:t>
        <a:bodyPr/>
        <a:lstStyle/>
        <a:p>
          <a:endParaRPr lang="en-IN" sz="1050">
            <a:solidFill>
              <a:schemeClr val="tx1"/>
            </a:solidFill>
          </a:endParaRPr>
        </a:p>
      </dgm:t>
    </dgm:pt>
    <dgm:pt modelId="{5A859B5E-9870-4D58-BC8D-DE43C4DAB1D0}">
      <dgm:prSet phldrT="[Text]" custT="1"/>
      <dgm:spPr/>
      <dgm:t>
        <a:bodyPr/>
        <a:lstStyle/>
        <a:p>
          <a:r>
            <a:rPr lang="en-IN" sz="1050">
              <a:latin typeface="Segoe UI" panose="020B0502040204020203" pitchFamily="34" charset="0"/>
              <a:cs typeface="Segoe UI" panose="020B0502040204020203" pitchFamily="34" charset="0"/>
            </a:rPr>
            <a:t>Cooling Towers</a:t>
          </a:r>
          <a:endParaRPr lang="en-IN" sz="1050" dirty="0">
            <a:latin typeface="Segoe UI" panose="020B0502040204020203" pitchFamily="34" charset="0"/>
            <a:cs typeface="Segoe UI" panose="020B0502040204020203" pitchFamily="34" charset="0"/>
          </a:endParaRPr>
        </a:p>
      </dgm:t>
    </dgm:pt>
    <dgm:pt modelId="{41A0D552-8646-4E30-8D83-1C789A8ACCB0}" type="parTrans" cxnId="{BFD97589-81FC-4EDD-AD53-C730E08122AD}">
      <dgm:prSet/>
      <dgm:spPr/>
      <dgm:t>
        <a:bodyPr/>
        <a:lstStyle/>
        <a:p>
          <a:endParaRPr lang="en-IN" sz="1050">
            <a:solidFill>
              <a:schemeClr val="tx1"/>
            </a:solidFill>
          </a:endParaRPr>
        </a:p>
      </dgm:t>
    </dgm:pt>
    <dgm:pt modelId="{E5B7D2E5-A2EC-4677-81A9-9B6DB26D621C}" type="sibTrans" cxnId="{BFD97589-81FC-4EDD-AD53-C730E08122AD}">
      <dgm:prSet/>
      <dgm:spPr/>
      <dgm:t>
        <a:bodyPr/>
        <a:lstStyle/>
        <a:p>
          <a:endParaRPr lang="en-IN" sz="1050">
            <a:solidFill>
              <a:schemeClr val="tx1"/>
            </a:solidFill>
          </a:endParaRPr>
        </a:p>
      </dgm:t>
    </dgm:pt>
    <dgm:pt modelId="{6A4927A0-6491-4155-99DF-F8EB44AD859D}">
      <dgm:prSet phldrT="[Text]" custT="1"/>
      <dgm:spPr/>
      <dgm:t>
        <a:bodyPr/>
        <a:lstStyle/>
        <a:p>
          <a:r>
            <a:rPr lang="en-IN" sz="1050" dirty="0">
              <a:solidFill>
                <a:schemeClr val="accent2"/>
              </a:solidFill>
              <a:latin typeface="Segoe UI" panose="020B0502040204020203" pitchFamily="34" charset="0"/>
              <a:cs typeface="Segoe UI" panose="020B0502040204020203" pitchFamily="34" charset="0"/>
            </a:rPr>
            <a:t>Economizers</a:t>
          </a:r>
        </a:p>
      </dgm:t>
    </dgm:pt>
    <dgm:pt modelId="{C7723BF1-E7FB-45ED-A4B7-999A6ECEE526}" type="parTrans" cxnId="{8E139E41-8809-4EA3-A2D4-7EAE7D20943A}">
      <dgm:prSet/>
      <dgm:spPr/>
      <dgm:t>
        <a:bodyPr/>
        <a:lstStyle/>
        <a:p>
          <a:endParaRPr lang="en-IN" sz="1050">
            <a:solidFill>
              <a:schemeClr val="tx1"/>
            </a:solidFill>
          </a:endParaRPr>
        </a:p>
      </dgm:t>
    </dgm:pt>
    <dgm:pt modelId="{A91F09D5-21EE-4FF2-BCE3-12BC9EDB0E3D}" type="sibTrans" cxnId="{8E139E41-8809-4EA3-A2D4-7EAE7D20943A}">
      <dgm:prSet/>
      <dgm:spPr/>
      <dgm:t>
        <a:bodyPr/>
        <a:lstStyle/>
        <a:p>
          <a:endParaRPr lang="en-IN" sz="1050">
            <a:solidFill>
              <a:schemeClr val="tx1"/>
            </a:solidFill>
          </a:endParaRPr>
        </a:p>
      </dgm:t>
    </dgm:pt>
    <dgm:pt modelId="{276428E6-5CD0-44B4-AD56-FD85603CEABB}">
      <dgm:prSet phldrT="[Text]" custT="1"/>
      <dgm:spPr/>
      <dgm:t>
        <a:bodyPr/>
        <a:lstStyle/>
        <a:p>
          <a:r>
            <a:rPr lang="en-IN" sz="1050" dirty="0">
              <a:solidFill>
                <a:schemeClr val="accent2"/>
              </a:solidFill>
              <a:latin typeface="Segoe UI" panose="020B0502040204020203" pitchFamily="34" charset="0"/>
              <a:cs typeface="Segoe UI" panose="020B0502040204020203" pitchFamily="34" charset="0"/>
            </a:rPr>
            <a:t>Variable Flow Hydronic System</a:t>
          </a:r>
        </a:p>
      </dgm:t>
    </dgm:pt>
    <dgm:pt modelId="{AE250D13-8EB6-4F01-B59D-332200F363B5}" type="parTrans" cxnId="{C5B7BEC1-3C0C-4EAF-AF0B-95654B1C5506}">
      <dgm:prSet/>
      <dgm:spPr/>
      <dgm:t>
        <a:bodyPr/>
        <a:lstStyle/>
        <a:p>
          <a:endParaRPr lang="en-IN" sz="1050">
            <a:solidFill>
              <a:schemeClr val="tx1"/>
            </a:solidFill>
          </a:endParaRPr>
        </a:p>
      </dgm:t>
    </dgm:pt>
    <dgm:pt modelId="{6198606A-B758-4497-ACCC-9624C4D391BE}" type="sibTrans" cxnId="{C5B7BEC1-3C0C-4EAF-AF0B-95654B1C5506}">
      <dgm:prSet/>
      <dgm:spPr/>
      <dgm:t>
        <a:bodyPr/>
        <a:lstStyle/>
        <a:p>
          <a:endParaRPr lang="en-IN" sz="1050">
            <a:solidFill>
              <a:schemeClr val="tx1"/>
            </a:solidFill>
          </a:endParaRPr>
        </a:p>
      </dgm:t>
    </dgm:pt>
    <dgm:pt modelId="{3CE79B94-6088-4847-B676-C430C5C53891}">
      <dgm:prSet phldrT="[Text]" custT="1"/>
      <dgm:spPr/>
      <dgm:t>
        <a:bodyPr/>
        <a:lstStyle/>
        <a:p>
          <a:r>
            <a:rPr lang="en-IN" sz="1050">
              <a:latin typeface="Segoe UI" panose="020B0502040204020203" pitchFamily="34" charset="0"/>
              <a:cs typeface="Segoe UI" panose="020B0502040204020203" pitchFamily="34" charset="0"/>
            </a:rPr>
            <a:t>Boilers</a:t>
          </a:r>
          <a:endParaRPr lang="en-IN" sz="1050" dirty="0">
            <a:latin typeface="Segoe UI" panose="020B0502040204020203" pitchFamily="34" charset="0"/>
            <a:cs typeface="Segoe UI" panose="020B0502040204020203" pitchFamily="34" charset="0"/>
          </a:endParaRPr>
        </a:p>
      </dgm:t>
    </dgm:pt>
    <dgm:pt modelId="{FF247C91-E0D6-4573-A868-67A470554ACC}" type="parTrans" cxnId="{C69D6D9E-8FF2-4739-91B0-C364545232F1}">
      <dgm:prSet/>
      <dgm:spPr/>
      <dgm:t>
        <a:bodyPr/>
        <a:lstStyle/>
        <a:p>
          <a:endParaRPr lang="en-IN" sz="1050">
            <a:solidFill>
              <a:schemeClr val="tx1"/>
            </a:solidFill>
          </a:endParaRPr>
        </a:p>
      </dgm:t>
    </dgm:pt>
    <dgm:pt modelId="{BF71C1A5-4864-4FA1-8281-EF65485AE45D}" type="sibTrans" cxnId="{C69D6D9E-8FF2-4739-91B0-C364545232F1}">
      <dgm:prSet/>
      <dgm:spPr/>
      <dgm:t>
        <a:bodyPr/>
        <a:lstStyle/>
        <a:p>
          <a:endParaRPr lang="en-IN" sz="1050">
            <a:solidFill>
              <a:schemeClr val="tx1"/>
            </a:solidFill>
          </a:endParaRPr>
        </a:p>
      </dgm:t>
    </dgm:pt>
    <dgm:pt modelId="{15A0DC7F-F9B9-4295-9C24-EAD8E6672568}">
      <dgm:prSet phldrT="[Text]" custT="1"/>
      <dgm:spPr/>
      <dgm:t>
        <a:bodyPr/>
        <a:lstStyle/>
        <a:p>
          <a:r>
            <a:rPr lang="en-IN" sz="1050">
              <a:latin typeface="Segoe UI" panose="020B0502040204020203" pitchFamily="34" charset="0"/>
              <a:cs typeface="Segoe UI" panose="020B0502040204020203" pitchFamily="34" charset="0"/>
            </a:rPr>
            <a:t>Energy Recovery</a:t>
          </a:r>
          <a:endParaRPr lang="en-IN" sz="1050" dirty="0">
            <a:latin typeface="Segoe UI" panose="020B0502040204020203" pitchFamily="34" charset="0"/>
            <a:cs typeface="Segoe UI" panose="020B0502040204020203" pitchFamily="34" charset="0"/>
          </a:endParaRPr>
        </a:p>
      </dgm:t>
    </dgm:pt>
    <dgm:pt modelId="{5BA544F4-8A7E-49F9-8648-9211CB79EA16}" type="parTrans" cxnId="{9F74741A-CDF0-4604-BB8C-71249F579156}">
      <dgm:prSet/>
      <dgm:spPr/>
      <dgm:t>
        <a:bodyPr/>
        <a:lstStyle/>
        <a:p>
          <a:endParaRPr lang="en-IN" sz="1050">
            <a:solidFill>
              <a:schemeClr val="tx1"/>
            </a:solidFill>
          </a:endParaRPr>
        </a:p>
      </dgm:t>
    </dgm:pt>
    <dgm:pt modelId="{FFB68A40-8FCE-4981-B7A9-FB5C6B047349}" type="sibTrans" cxnId="{9F74741A-CDF0-4604-BB8C-71249F579156}">
      <dgm:prSet/>
      <dgm:spPr/>
      <dgm:t>
        <a:bodyPr/>
        <a:lstStyle/>
        <a:p>
          <a:endParaRPr lang="en-IN" sz="1050">
            <a:solidFill>
              <a:schemeClr val="tx1"/>
            </a:solidFill>
          </a:endParaRPr>
        </a:p>
      </dgm:t>
    </dgm:pt>
    <dgm:pt modelId="{7DA93345-6857-4D54-918D-E3F56A192930}" type="pres">
      <dgm:prSet presAssocID="{BF45A4E9-6EA0-4457-BAF7-4BF47FE371C5}" presName="Name0" presStyleCnt="0">
        <dgm:presLayoutVars>
          <dgm:chMax val="7"/>
          <dgm:chPref val="7"/>
          <dgm:dir val="rev"/>
        </dgm:presLayoutVars>
      </dgm:prSet>
      <dgm:spPr/>
      <dgm:t>
        <a:bodyPr/>
        <a:lstStyle/>
        <a:p>
          <a:endParaRPr lang="en-US"/>
        </a:p>
      </dgm:t>
    </dgm:pt>
    <dgm:pt modelId="{192F4A3D-1E6B-41A6-9AC4-AE55D71F28A0}" type="pres">
      <dgm:prSet presAssocID="{BF45A4E9-6EA0-4457-BAF7-4BF47FE371C5}" presName="Name1" presStyleCnt="0"/>
      <dgm:spPr/>
    </dgm:pt>
    <dgm:pt modelId="{8F79B731-3B18-4484-ABFF-C2D180209B93}" type="pres">
      <dgm:prSet presAssocID="{BF45A4E9-6EA0-4457-BAF7-4BF47FE371C5}" presName="cycle" presStyleCnt="0"/>
      <dgm:spPr/>
    </dgm:pt>
    <dgm:pt modelId="{B3D81570-295D-45AA-BE6A-2C7D25A7F559}" type="pres">
      <dgm:prSet presAssocID="{BF45A4E9-6EA0-4457-BAF7-4BF47FE371C5}" presName="srcNode" presStyleLbl="node1" presStyleIdx="0" presStyleCnt="7"/>
      <dgm:spPr/>
    </dgm:pt>
    <dgm:pt modelId="{0C6D69EC-2857-4899-84D2-E11E941D5214}" type="pres">
      <dgm:prSet presAssocID="{BF45A4E9-6EA0-4457-BAF7-4BF47FE371C5}" presName="conn" presStyleLbl="parChTrans1D2" presStyleIdx="0" presStyleCnt="1"/>
      <dgm:spPr/>
      <dgm:t>
        <a:bodyPr/>
        <a:lstStyle/>
        <a:p>
          <a:endParaRPr lang="en-US"/>
        </a:p>
      </dgm:t>
    </dgm:pt>
    <dgm:pt modelId="{441DC83B-E33A-4DBF-86E6-55E168044A1B}" type="pres">
      <dgm:prSet presAssocID="{BF45A4E9-6EA0-4457-BAF7-4BF47FE371C5}" presName="extraNode" presStyleLbl="node1" presStyleIdx="0" presStyleCnt="7"/>
      <dgm:spPr/>
    </dgm:pt>
    <dgm:pt modelId="{4119AE4E-A41B-4DA1-B9BD-7F4E1234C422}" type="pres">
      <dgm:prSet presAssocID="{BF45A4E9-6EA0-4457-BAF7-4BF47FE371C5}" presName="dstNode" presStyleLbl="node1" presStyleIdx="0" presStyleCnt="7"/>
      <dgm:spPr/>
    </dgm:pt>
    <dgm:pt modelId="{907EB0E3-D57E-4068-8F0B-4ECFCF94890B}" type="pres">
      <dgm:prSet presAssocID="{B0397F48-D1AC-4103-A360-105F9F4D91F3}" presName="text_1" presStyleLbl="node1" presStyleIdx="0" presStyleCnt="7">
        <dgm:presLayoutVars>
          <dgm:bulletEnabled val="1"/>
        </dgm:presLayoutVars>
      </dgm:prSet>
      <dgm:spPr/>
      <dgm:t>
        <a:bodyPr/>
        <a:lstStyle/>
        <a:p>
          <a:endParaRPr lang="en-US"/>
        </a:p>
      </dgm:t>
    </dgm:pt>
    <dgm:pt modelId="{7A05BD7F-1446-4BF6-ABF4-A689E9E6F9BA}" type="pres">
      <dgm:prSet presAssocID="{B0397F48-D1AC-4103-A360-105F9F4D91F3}" presName="accent_1" presStyleCnt="0"/>
      <dgm:spPr/>
    </dgm:pt>
    <dgm:pt modelId="{8ADB8D52-44D3-45F2-BE48-BE35D3EF6381}" type="pres">
      <dgm:prSet presAssocID="{B0397F48-D1AC-4103-A360-105F9F4D91F3}" presName="accentRepeatNode" presStyleLbl="solidFgAcc1" presStyleIdx="0" presStyleCnt="7"/>
      <dgm:spPr/>
    </dgm:pt>
    <dgm:pt modelId="{E1BCC25A-FFC4-4C98-AB02-D1012F13EDD7}" type="pres">
      <dgm:prSet presAssocID="{8D419157-D492-410B-98A2-C27F19420DFB}" presName="text_2" presStyleLbl="node1" presStyleIdx="1" presStyleCnt="7">
        <dgm:presLayoutVars>
          <dgm:bulletEnabled val="1"/>
        </dgm:presLayoutVars>
      </dgm:prSet>
      <dgm:spPr/>
      <dgm:t>
        <a:bodyPr/>
        <a:lstStyle/>
        <a:p>
          <a:endParaRPr lang="en-US"/>
        </a:p>
      </dgm:t>
    </dgm:pt>
    <dgm:pt modelId="{C4BFEF7E-5D05-4DBD-A55D-95ECB94BE0EE}" type="pres">
      <dgm:prSet presAssocID="{8D419157-D492-410B-98A2-C27F19420DFB}" presName="accent_2" presStyleCnt="0"/>
      <dgm:spPr/>
    </dgm:pt>
    <dgm:pt modelId="{6E3DDB8B-6161-4EA6-8D26-F18AAC9BD2C8}" type="pres">
      <dgm:prSet presAssocID="{8D419157-D492-410B-98A2-C27F19420DFB}" presName="accentRepeatNode" presStyleLbl="solidFgAcc1" presStyleIdx="1" presStyleCnt="7"/>
      <dgm:spPr/>
    </dgm:pt>
    <dgm:pt modelId="{6FB50EFB-A659-4867-92FC-0E9C70A84D05}" type="pres">
      <dgm:prSet presAssocID="{5A859B5E-9870-4D58-BC8D-DE43C4DAB1D0}" presName="text_3" presStyleLbl="node1" presStyleIdx="2" presStyleCnt="7">
        <dgm:presLayoutVars>
          <dgm:bulletEnabled val="1"/>
        </dgm:presLayoutVars>
      </dgm:prSet>
      <dgm:spPr/>
      <dgm:t>
        <a:bodyPr/>
        <a:lstStyle/>
        <a:p>
          <a:endParaRPr lang="en-US"/>
        </a:p>
      </dgm:t>
    </dgm:pt>
    <dgm:pt modelId="{08737C17-5553-447E-84A6-72338D156E8A}" type="pres">
      <dgm:prSet presAssocID="{5A859B5E-9870-4D58-BC8D-DE43C4DAB1D0}" presName="accent_3" presStyleCnt="0"/>
      <dgm:spPr/>
    </dgm:pt>
    <dgm:pt modelId="{DCD751C6-32FB-4FAF-AC88-1BC0AEDB97C5}" type="pres">
      <dgm:prSet presAssocID="{5A859B5E-9870-4D58-BC8D-DE43C4DAB1D0}" presName="accentRepeatNode" presStyleLbl="solidFgAcc1" presStyleIdx="2" presStyleCnt="7"/>
      <dgm:spPr/>
    </dgm:pt>
    <dgm:pt modelId="{622EF9BC-C473-418C-A2B8-9D2173A4C542}" type="pres">
      <dgm:prSet presAssocID="{6A4927A0-6491-4155-99DF-F8EB44AD859D}" presName="text_4" presStyleLbl="node1" presStyleIdx="3" presStyleCnt="7">
        <dgm:presLayoutVars>
          <dgm:bulletEnabled val="1"/>
        </dgm:presLayoutVars>
      </dgm:prSet>
      <dgm:spPr/>
      <dgm:t>
        <a:bodyPr/>
        <a:lstStyle/>
        <a:p>
          <a:endParaRPr lang="en-US"/>
        </a:p>
      </dgm:t>
    </dgm:pt>
    <dgm:pt modelId="{E6AD4C26-DA7A-4F82-9CA0-D5C47003841A}" type="pres">
      <dgm:prSet presAssocID="{6A4927A0-6491-4155-99DF-F8EB44AD859D}" presName="accent_4" presStyleCnt="0"/>
      <dgm:spPr/>
    </dgm:pt>
    <dgm:pt modelId="{CF980A43-C59D-4324-BF85-0A6E21E3BD40}" type="pres">
      <dgm:prSet presAssocID="{6A4927A0-6491-4155-99DF-F8EB44AD859D}" presName="accentRepeatNode" presStyleLbl="solidFgAcc1" presStyleIdx="3" presStyleCnt="7"/>
      <dgm:spPr/>
    </dgm:pt>
    <dgm:pt modelId="{32AF4C7B-7540-4704-8ED7-ABE8B011542C}" type="pres">
      <dgm:prSet presAssocID="{276428E6-5CD0-44B4-AD56-FD85603CEABB}" presName="text_5" presStyleLbl="node1" presStyleIdx="4" presStyleCnt="7" custScaleY="129644">
        <dgm:presLayoutVars>
          <dgm:bulletEnabled val="1"/>
        </dgm:presLayoutVars>
      </dgm:prSet>
      <dgm:spPr/>
      <dgm:t>
        <a:bodyPr/>
        <a:lstStyle/>
        <a:p>
          <a:endParaRPr lang="en-US"/>
        </a:p>
      </dgm:t>
    </dgm:pt>
    <dgm:pt modelId="{B2229334-A849-4E7D-A1A3-CB769D20B7B9}" type="pres">
      <dgm:prSet presAssocID="{276428E6-5CD0-44B4-AD56-FD85603CEABB}" presName="accent_5" presStyleCnt="0"/>
      <dgm:spPr/>
    </dgm:pt>
    <dgm:pt modelId="{5B3AF93B-1FE4-4B0B-BE1C-8AB6A56ED033}" type="pres">
      <dgm:prSet presAssocID="{276428E6-5CD0-44B4-AD56-FD85603CEABB}" presName="accentRepeatNode" presStyleLbl="solidFgAcc1" presStyleIdx="4" presStyleCnt="7"/>
      <dgm:spPr/>
    </dgm:pt>
    <dgm:pt modelId="{035E3659-9AA8-498E-B58F-C4526AAFEDC4}" type="pres">
      <dgm:prSet presAssocID="{3CE79B94-6088-4847-B676-C430C5C53891}" presName="text_6" presStyleLbl="node1" presStyleIdx="5" presStyleCnt="7">
        <dgm:presLayoutVars>
          <dgm:bulletEnabled val="1"/>
        </dgm:presLayoutVars>
      </dgm:prSet>
      <dgm:spPr/>
      <dgm:t>
        <a:bodyPr/>
        <a:lstStyle/>
        <a:p>
          <a:endParaRPr lang="en-US"/>
        </a:p>
      </dgm:t>
    </dgm:pt>
    <dgm:pt modelId="{101675CA-05E0-459C-95AC-CA9C8A1C388D}" type="pres">
      <dgm:prSet presAssocID="{3CE79B94-6088-4847-B676-C430C5C53891}" presName="accent_6" presStyleCnt="0"/>
      <dgm:spPr/>
    </dgm:pt>
    <dgm:pt modelId="{0AB7BAA4-C42D-4751-AA84-3CE65505B92B}" type="pres">
      <dgm:prSet presAssocID="{3CE79B94-6088-4847-B676-C430C5C53891}" presName="accentRepeatNode" presStyleLbl="solidFgAcc1" presStyleIdx="5" presStyleCnt="7"/>
      <dgm:spPr/>
    </dgm:pt>
    <dgm:pt modelId="{F2F91786-008D-4362-BB8E-92AA723C5D75}" type="pres">
      <dgm:prSet presAssocID="{15A0DC7F-F9B9-4295-9C24-EAD8E6672568}" presName="text_7" presStyleLbl="node1" presStyleIdx="6" presStyleCnt="7">
        <dgm:presLayoutVars>
          <dgm:bulletEnabled val="1"/>
        </dgm:presLayoutVars>
      </dgm:prSet>
      <dgm:spPr/>
      <dgm:t>
        <a:bodyPr/>
        <a:lstStyle/>
        <a:p>
          <a:endParaRPr lang="en-US"/>
        </a:p>
      </dgm:t>
    </dgm:pt>
    <dgm:pt modelId="{437DAABF-6757-4C59-A84E-4B05BE121DCC}" type="pres">
      <dgm:prSet presAssocID="{15A0DC7F-F9B9-4295-9C24-EAD8E6672568}" presName="accent_7" presStyleCnt="0"/>
      <dgm:spPr/>
    </dgm:pt>
    <dgm:pt modelId="{977F2099-691B-4A97-A6A0-A71B37854AB6}" type="pres">
      <dgm:prSet presAssocID="{15A0DC7F-F9B9-4295-9C24-EAD8E6672568}" presName="accentRepeatNode" presStyleLbl="solidFgAcc1" presStyleIdx="6" presStyleCnt="7"/>
      <dgm:spPr/>
    </dgm:pt>
  </dgm:ptLst>
  <dgm:cxnLst>
    <dgm:cxn modelId="{93C0C850-686C-4190-AFB9-47D7F6BEEA3B}" type="presOf" srcId="{5A859B5E-9870-4D58-BC8D-DE43C4DAB1D0}" destId="{6FB50EFB-A659-4867-92FC-0E9C70A84D05}" srcOrd="0" destOrd="0" presId="urn:microsoft.com/office/officeart/2008/layout/VerticalCurvedList"/>
    <dgm:cxn modelId="{AE125802-0A56-4A3E-80D0-C840F3546B7B}" type="presOf" srcId="{BF45A4E9-6EA0-4457-BAF7-4BF47FE371C5}" destId="{7DA93345-6857-4D54-918D-E3F56A192930}" srcOrd="0" destOrd="0" presId="urn:microsoft.com/office/officeart/2008/layout/VerticalCurvedList"/>
    <dgm:cxn modelId="{B393B750-ABAC-4217-8B34-F1C01D5B7AFF}" type="presOf" srcId="{6A4927A0-6491-4155-99DF-F8EB44AD859D}" destId="{622EF9BC-C473-418C-A2B8-9D2173A4C542}" srcOrd="0" destOrd="0" presId="urn:microsoft.com/office/officeart/2008/layout/VerticalCurvedList"/>
    <dgm:cxn modelId="{D6468011-C70C-451A-A3B8-C0FECFB2013E}" srcId="{BF45A4E9-6EA0-4457-BAF7-4BF47FE371C5}" destId="{B0397F48-D1AC-4103-A360-105F9F4D91F3}" srcOrd="0" destOrd="0" parTransId="{A35A5E42-33A1-41F6-B3B6-5AA075E447F8}" sibTransId="{415A4437-76D0-4116-8236-6B16074FE781}"/>
    <dgm:cxn modelId="{C5B7BEC1-3C0C-4EAF-AF0B-95654B1C5506}" srcId="{BF45A4E9-6EA0-4457-BAF7-4BF47FE371C5}" destId="{276428E6-5CD0-44B4-AD56-FD85603CEABB}" srcOrd="4" destOrd="0" parTransId="{AE250D13-8EB6-4F01-B59D-332200F363B5}" sibTransId="{6198606A-B758-4497-ACCC-9624C4D391BE}"/>
    <dgm:cxn modelId="{F4C3F2CC-DC65-4C96-A800-47990C302CBB}" type="presOf" srcId="{15A0DC7F-F9B9-4295-9C24-EAD8E6672568}" destId="{F2F91786-008D-4362-BB8E-92AA723C5D75}" srcOrd="0" destOrd="0" presId="urn:microsoft.com/office/officeart/2008/layout/VerticalCurvedList"/>
    <dgm:cxn modelId="{638DBC01-A6F0-4A64-B1F6-3DE4767A61EA}" type="presOf" srcId="{276428E6-5CD0-44B4-AD56-FD85603CEABB}" destId="{32AF4C7B-7540-4704-8ED7-ABE8B011542C}" srcOrd="0" destOrd="0" presId="urn:microsoft.com/office/officeart/2008/layout/VerticalCurvedList"/>
    <dgm:cxn modelId="{9F36F060-F3C7-4BA8-B25D-80440755A2A3}" srcId="{BF45A4E9-6EA0-4457-BAF7-4BF47FE371C5}" destId="{8D419157-D492-410B-98A2-C27F19420DFB}" srcOrd="1" destOrd="0" parTransId="{A0D0C579-105D-4F2F-8011-432AD59081ED}" sibTransId="{44D6815C-38B0-46E3-B485-91B562A910C2}"/>
    <dgm:cxn modelId="{D58041FC-548D-40E8-A99E-98153B2B7839}" type="presOf" srcId="{3CE79B94-6088-4847-B676-C430C5C53891}" destId="{035E3659-9AA8-498E-B58F-C4526AAFEDC4}" srcOrd="0" destOrd="0" presId="urn:microsoft.com/office/officeart/2008/layout/VerticalCurvedList"/>
    <dgm:cxn modelId="{BFD97589-81FC-4EDD-AD53-C730E08122AD}" srcId="{BF45A4E9-6EA0-4457-BAF7-4BF47FE371C5}" destId="{5A859B5E-9870-4D58-BC8D-DE43C4DAB1D0}" srcOrd="2" destOrd="0" parTransId="{41A0D552-8646-4E30-8D83-1C789A8ACCB0}" sibTransId="{E5B7D2E5-A2EC-4677-81A9-9B6DB26D621C}"/>
    <dgm:cxn modelId="{C69D6D9E-8FF2-4739-91B0-C364545232F1}" srcId="{BF45A4E9-6EA0-4457-BAF7-4BF47FE371C5}" destId="{3CE79B94-6088-4847-B676-C430C5C53891}" srcOrd="5" destOrd="0" parTransId="{FF247C91-E0D6-4573-A868-67A470554ACC}" sibTransId="{BF71C1A5-4864-4FA1-8281-EF65485AE45D}"/>
    <dgm:cxn modelId="{9F74741A-CDF0-4604-BB8C-71249F579156}" srcId="{BF45A4E9-6EA0-4457-BAF7-4BF47FE371C5}" destId="{15A0DC7F-F9B9-4295-9C24-EAD8E6672568}" srcOrd="6" destOrd="0" parTransId="{5BA544F4-8A7E-49F9-8648-9211CB79EA16}" sibTransId="{FFB68A40-8FCE-4981-B7A9-FB5C6B047349}"/>
    <dgm:cxn modelId="{373F7C6B-922C-43C8-A8B8-B6AB81391F61}" type="presOf" srcId="{415A4437-76D0-4116-8236-6B16074FE781}" destId="{0C6D69EC-2857-4899-84D2-E11E941D5214}" srcOrd="0" destOrd="0" presId="urn:microsoft.com/office/officeart/2008/layout/VerticalCurvedList"/>
    <dgm:cxn modelId="{8E139E41-8809-4EA3-A2D4-7EAE7D20943A}" srcId="{BF45A4E9-6EA0-4457-BAF7-4BF47FE371C5}" destId="{6A4927A0-6491-4155-99DF-F8EB44AD859D}" srcOrd="3" destOrd="0" parTransId="{C7723BF1-E7FB-45ED-A4B7-999A6ECEE526}" sibTransId="{A91F09D5-21EE-4FF2-BCE3-12BC9EDB0E3D}"/>
    <dgm:cxn modelId="{DEDEFBEC-8DFA-476B-AC4C-C6C73A9F13D5}" type="presOf" srcId="{B0397F48-D1AC-4103-A360-105F9F4D91F3}" destId="{907EB0E3-D57E-4068-8F0B-4ECFCF94890B}" srcOrd="0" destOrd="0" presId="urn:microsoft.com/office/officeart/2008/layout/VerticalCurvedList"/>
    <dgm:cxn modelId="{9A6354AA-3D9E-4129-81BA-746461229E10}" type="presOf" srcId="{8D419157-D492-410B-98A2-C27F19420DFB}" destId="{E1BCC25A-FFC4-4C98-AB02-D1012F13EDD7}" srcOrd="0" destOrd="0" presId="urn:microsoft.com/office/officeart/2008/layout/VerticalCurvedList"/>
    <dgm:cxn modelId="{F57B2DAA-F134-43B9-99A4-3AE59A5AB739}" type="presParOf" srcId="{7DA93345-6857-4D54-918D-E3F56A192930}" destId="{192F4A3D-1E6B-41A6-9AC4-AE55D71F28A0}" srcOrd="0" destOrd="0" presId="urn:microsoft.com/office/officeart/2008/layout/VerticalCurvedList"/>
    <dgm:cxn modelId="{21D8A00F-4F68-4008-A33D-9967D3A048EF}" type="presParOf" srcId="{192F4A3D-1E6B-41A6-9AC4-AE55D71F28A0}" destId="{8F79B731-3B18-4484-ABFF-C2D180209B93}" srcOrd="0" destOrd="0" presId="urn:microsoft.com/office/officeart/2008/layout/VerticalCurvedList"/>
    <dgm:cxn modelId="{9E133F83-5B59-4E3A-A931-D655AA254BA2}" type="presParOf" srcId="{8F79B731-3B18-4484-ABFF-C2D180209B93}" destId="{B3D81570-295D-45AA-BE6A-2C7D25A7F559}" srcOrd="0" destOrd="0" presId="urn:microsoft.com/office/officeart/2008/layout/VerticalCurvedList"/>
    <dgm:cxn modelId="{4421A3AB-6DFB-4A52-A776-B4A800361B95}" type="presParOf" srcId="{8F79B731-3B18-4484-ABFF-C2D180209B93}" destId="{0C6D69EC-2857-4899-84D2-E11E941D5214}" srcOrd="1" destOrd="0" presId="urn:microsoft.com/office/officeart/2008/layout/VerticalCurvedList"/>
    <dgm:cxn modelId="{99691FEF-7867-489D-9300-631A668055EC}" type="presParOf" srcId="{8F79B731-3B18-4484-ABFF-C2D180209B93}" destId="{441DC83B-E33A-4DBF-86E6-55E168044A1B}" srcOrd="2" destOrd="0" presId="urn:microsoft.com/office/officeart/2008/layout/VerticalCurvedList"/>
    <dgm:cxn modelId="{3B89697B-21CE-466C-A08E-545A65511CF8}" type="presParOf" srcId="{8F79B731-3B18-4484-ABFF-C2D180209B93}" destId="{4119AE4E-A41B-4DA1-B9BD-7F4E1234C422}" srcOrd="3" destOrd="0" presId="urn:microsoft.com/office/officeart/2008/layout/VerticalCurvedList"/>
    <dgm:cxn modelId="{803709A2-B96F-440F-B4E2-C643F35C9769}" type="presParOf" srcId="{192F4A3D-1E6B-41A6-9AC4-AE55D71F28A0}" destId="{907EB0E3-D57E-4068-8F0B-4ECFCF94890B}" srcOrd="1" destOrd="0" presId="urn:microsoft.com/office/officeart/2008/layout/VerticalCurvedList"/>
    <dgm:cxn modelId="{EAB485B1-A189-417A-93C6-73F9E4A12FF0}" type="presParOf" srcId="{192F4A3D-1E6B-41A6-9AC4-AE55D71F28A0}" destId="{7A05BD7F-1446-4BF6-ABF4-A689E9E6F9BA}" srcOrd="2" destOrd="0" presId="urn:microsoft.com/office/officeart/2008/layout/VerticalCurvedList"/>
    <dgm:cxn modelId="{0AB28A52-E65B-4DB4-A8E9-08AA2BEDBD06}" type="presParOf" srcId="{7A05BD7F-1446-4BF6-ABF4-A689E9E6F9BA}" destId="{8ADB8D52-44D3-45F2-BE48-BE35D3EF6381}" srcOrd="0" destOrd="0" presId="urn:microsoft.com/office/officeart/2008/layout/VerticalCurvedList"/>
    <dgm:cxn modelId="{DF440AFE-C4DB-4038-B658-AFB47001AEC4}" type="presParOf" srcId="{192F4A3D-1E6B-41A6-9AC4-AE55D71F28A0}" destId="{E1BCC25A-FFC4-4C98-AB02-D1012F13EDD7}" srcOrd="3" destOrd="0" presId="urn:microsoft.com/office/officeart/2008/layout/VerticalCurvedList"/>
    <dgm:cxn modelId="{57CCF924-529B-40EF-BDEC-F1C5D374AEE3}" type="presParOf" srcId="{192F4A3D-1E6B-41A6-9AC4-AE55D71F28A0}" destId="{C4BFEF7E-5D05-4DBD-A55D-95ECB94BE0EE}" srcOrd="4" destOrd="0" presId="urn:microsoft.com/office/officeart/2008/layout/VerticalCurvedList"/>
    <dgm:cxn modelId="{60650E23-EC58-483D-84D1-6958975CFEFD}" type="presParOf" srcId="{C4BFEF7E-5D05-4DBD-A55D-95ECB94BE0EE}" destId="{6E3DDB8B-6161-4EA6-8D26-F18AAC9BD2C8}" srcOrd="0" destOrd="0" presId="urn:microsoft.com/office/officeart/2008/layout/VerticalCurvedList"/>
    <dgm:cxn modelId="{C910B909-2245-4058-AA84-40820E181B6F}" type="presParOf" srcId="{192F4A3D-1E6B-41A6-9AC4-AE55D71F28A0}" destId="{6FB50EFB-A659-4867-92FC-0E9C70A84D05}" srcOrd="5" destOrd="0" presId="urn:microsoft.com/office/officeart/2008/layout/VerticalCurvedList"/>
    <dgm:cxn modelId="{68784785-8F40-49E4-8AFC-64003DBD4900}" type="presParOf" srcId="{192F4A3D-1E6B-41A6-9AC4-AE55D71F28A0}" destId="{08737C17-5553-447E-84A6-72338D156E8A}" srcOrd="6" destOrd="0" presId="urn:microsoft.com/office/officeart/2008/layout/VerticalCurvedList"/>
    <dgm:cxn modelId="{68B1E975-9F40-436E-B0F4-5B2085F3283A}" type="presParOf" srcId="{08737C17-5553-447E-84A6-72338D156E8A}" destId="{DCD751C6-32FB-4FAF-AC88-1BC0AEDB97C5}" srcOrd="0" destOrd="0" presId="urn:microsoft.com/office/officeart/2008/layout/VerticalCurvedList"/>
    <dgm:cxn modelId="{F6688ED9-7A88-4F93-BA22-7B0F1D85AAC7}" type="presParOf" srcId="{192F4A3D-1E6B-41A6-9AC4-AE55D71F28A0}" destId="{622EF9BC-C473-418C-A2B8-9D2173A4C542}" srcOrd="7" destOrd="0" presId="urn:microsoft.com/office/officeart/2008/layout/VerticalCurvedList"/>
    <dgm:cxn modelId="{2DB2AFD1-BA58-4446-8A20-70D403BF2D5B}" type="presParOf" srcId="{192F4A3D-1E6B-41A6-9AC4-AE55D71F28A0}" destId="{E6AD4C26-DA7A-4F82-9CA0-D5C47003841A}" srcOrd="8" destOrd="0" presId="urn:microsoft.com/office/officeart/2008/layout/VerticalCurvedList"/>
    <dgm:cxn modelId="{0E4B4678-0292-49CC-9B23-02818F9843AE}" type="presParOf" srcId="{E6AD4C26-DA7A-4F82-9CA0-D5C47003841A}" destId="{CF980A43-C59D-4324-BF85-0A6E21E3BD40}" srcOrd="0" destOrd="0" presId="urn:microsoft.com/office/officeart/2008/layout/VerticalCurvedList"/>
    <dgm:cxn modelId="{83F193F4-D8E4-44DD-9E76-D69F65DDADB1}" type="presParOf" srcId="{192F4A3D-1E6B-41A6-9AC4-AE55D71F28A0}" destId="{32AF4C7B-7540-4704-8ED7-ABE8B011542C}" srcOrd="9" destOrd="0" presId="urn:microsoft.com/office/officeart/2008/layout/VerticalCurvedList"/>
    <dgm:cxn modelId="{1A7E4933-DD0C-425A-9DF2-5B66A736B993}" type="presParOf" srcId="{192F4A3D-1E6B-41A6-9AC4-AE55D71F28A0}" destId="{B2229334-A849-4E7D-A1A3-CB769D20B7B9}" srcOrd="10" destOrd="0" presId="urn:microsoft.com/office/officeart/2008/layout/VerticalCurvedList"/>
    <dgm:cxn modelId="{8CE05141-DD46-4CF7-B7B1-3F6276A891C1}" type="presParOf" srcId="{B2229334-A849-4E7D-A1A3-CB769D20B7B9}" destId="{5B3AF93B-1FE4-4B0B-BE1C-8AB6A56ED033}" srcOrd="0" destOrd="0" presId="urn:microsoft.com/office/officeart/2008/layout/VerticalCurvedList"/>
    <dgm:cxn modelId="{BA34F0D1-6ABD-40FC-8072-015B780F83FA}" type="presParOf" srcId="{192F4A3D-1E6B-41A6-9AC4-AE55D71F28A0}" destId="{035E3659-9AA8-498E-B58F-C4526AAFEDC4}" srcOrd="11" destOrd="0" presId="urn:microsoft.com/office/officeart/2008/layout/VerticalCurvedList"/>
    <dgm:cxn modelId="{BDB35BAA-9F88-4FD9-AC44-7ADC17F513D2}" type="presParOf" srcId="{192F4A3D-1E6B-41A6-9AC4-AE55D71F28A0}" destId="{101675CA-05E0-459C-95AC-CA9C8A1C388D}" srcOrd="12" destOrd="0" presId="urn:microsoft.com/office/officeart/2008/layout/VerticalCurvedList"/>
    <dgm:cxn modelId="{5BD1C22D-6AE9-4EEA-A589-934263A0DA23}" type="presParOf" srcId="{101675CA-05E0-459C-95AC-CA9C8A1C388D}" destId="{0AB7BAA4-C42D-4751-AA84-3CE65505B92B}" srcOrd="0" destOrd="0" presId="urn:microsoft.com/office/officeart/2008/layout/VerticalCurvedList"/>
    <dgm:cxn modelId="{BA425CC9-3FD1-4D8F-A797-74A82901323A}" type="presParOf" srcId="{192F4A3D-1E6B-41A6-9AC4-AE55D71F28A0}" destId="{F2F91786-008D-4362-BB8E-92AA723C5D75}" srcOrd="13" destOrd="0" presId="urn:microsoft.com/office/officeart/2008/layout/VerticalCurvedList"/>
    <dgm:cxn modelId="{37ADC9AF-F13B-499F-A13B-B389E20E7E2B}" type="presParOf" srcId="{192F4A3D-1E6B-41A6-9AC4-AE55D71F28A0}" destId="{437DAABF-6757-4C59-A84E-4B05BE121DCC}" srcOrd="14" destOrd="0" presId="urn:microsoft.com/office/officeart/2008/layout/VerticalCurvedList"/>
    <dgm:cxn modelId="{11D03A33-C78E-4A10-A7C2-FCC16BEA40F5}" type="presParOf" srcId="{437DAABF-6757-4C59-A84E-4B05BE121DCC}" destId="{977F2099-691B-4A97-A6A0-A71B37854AB6}" srcOrd="0" destOrd="0" presId="urn:microsoft.com/office/officeart/2008/layout/VerticalCurvedList"/>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5A4E9-6EA0-4457-BAF7-4BF47FE371C5}"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IN"/>
        </a:p>
      </dgm:t>
    </dgm:pt>
    <dgm:pt modelId="{B0397F48-D1AC-4103-A360-105F9F4D91F3}">
      <dgm:prSet phldrT="[Text]" custT="1"/>
      <dgm:spPr/>
      <dgm:t>
        <a:bodyPr/>
        <a:lstStyle/>
        <a:p>
          <a:r>
            <a:rPr lang="en-IN" sz="900" dirty="0">
              <a:latin typeface="Segoe UI" panose="020B0502040204020203" pitchFamily="34" charset="0"/>
              <a:cs typeface="Segoe UI" panose="020B0502040204020203" pitchFamily="34" charset="0"/>
            </a:rPr>
            <a:t>Interior Lighting Power</a:t>
          </a:r>
        </a:p>
      </dgm:t>
    </dgm:pt>
    <dgm:pt modelId="{A35A5E42-33A1-41F6-B3B6-5AA075E447F8}" type="parTrans" cxnId="{D6468011-C70C-451A-A3B8-C0FECFB2013E}">
      <dgm:prSet/>
      <dgm:spPr/>
      <dgm:t>
        <a:bodyPr/>
        <a:lstStyle/>
        <a:p>
          <a:endParaRPr lang="en-IN" sz="1050">
            <a:solidFill>
              <a:schemeClr val="tx1"/>
            </a:solidFill>
          </a:endParaRPr>
        </a:p>
      </dgm:t>
    </dgm:pt>
    <dgm:pt modelId="{415A4437-76D0-4116-8236-6B16074FE781}" type="sibTrans" cxnId="{D6468011-C70C-451A-A3B8-C0FECFB2013E}">
      <dgm:prSet/>
      <dgm:spPr/>
      <dgm:t>
        <a:bodyPr/>
        <a:lstStyle/>
        <a:p>
          <a:endParaRPr lang="en-IN" sz="1050">
            <a:solidFill>
              <a:schemeClr val="tx1"/>
            </a:solidFill>
          </a:endParaRPr>
        </a:p>
      </dgm:t>
    </dgm:pt>
    <dgm:pt modelId="{8D419157-D492-410B-98A2-C27F19420DFB}">
      <dgm:prSet phldrT="[Text]" custT="1"/>
      <dgm:spPr/>
      <dgm:t>
        <a:bodyPr/>
        <a:lstStyle/>
        <a:p>
          <a:r>
            <a:rPr lang="en-IN" sz="900" dirty="0">
              <a:latin typeface="Segoe UI" panose="020B0502040204020203" pitchFamily="34" charset="0"/>
              <a:cs typeface="Segoe UI" panose="020B0502040204020203" pitchFamily="34" charset="0"/>
            </a:rPr>
            <a:t>Building Area Method</a:t>
          </a:r>
        </a:p>
      </dgm:t>
    </dgm:pt>
    <dgm:pt modelId="{A0D0C579-105D-4F2F-8011-432AD59081ED}" type="parTrans" cxnId="{9F36F060-F3C7-4BA8-B25D-80440755A2A3}">
      <dgm:prSet/>
      <dgm:spPr/>
      <dgm:t>
        <a:bodyPr/>
        <a:lstStyle/>
        <a:p>
          <a:endParaRPr lang="en-IN" sz="1050">
            <a:solidFill>
              <a:schemeClr val="tx1"/>
            </a:solidFill>
          </a:endParaRPr>
        </a:p>
      </dgm:t>
    </dgm:pt>
    <dgm:pt modelId="{44D6815C-38B0-46E3-B485-91B562A910C2}" type="sibTrans" cxnId="{9F36F060-F3C7-4BA8-B25D-80440755A2A3}">
      <dgm:prSet/>
      <dgm:spPr/>
      <dgm:t>
        <a:bodyPr/>
        <a:lstStyle/>
        <a:p>
          <a:endParaRPr lang="en-IN" sz="1050">
            <a:solidFill>
              <a:schemeClr val="tx1"/>
            </a:solidFill>
          </a:endParaRPr>
        </a:p>
      </dgm:t>
    </dgm:pt>
    <dgm:pt modelId="{5A859B5E-9870-4D58-BC8D-DE43C4DAB1D0}">
      <dgm:prSet phldrT="[Text]" custT="1"/>
      <dgm:spPr/>
      <dgm:t>
        <a:bodyPr/>
        <a:lstStyle/>
        <a:p>
          <a:r>
            <a:rPr lang="en-IN" sz="900" dirty="0">
              <a:latin typeface="Segoe UI" panose="020B0502040204020203" pitchFamily="34" charset="0"/>
              <a:cs typeface="Segoe UI" panose="020B0502040204020203" pitchFamily="34" charset="0"/>
            </a:rPr>
            <a:t>Space Function Method</a:t>
          </a:r>
        </a:p>
      </dgm:t>
    </dgm:pt>
    <dgm:pt modelId="{41A0D552-8646-4E30-8D83-1C789A8ACCB0}" type="parTrans" cxnId="{BFD97589-81FC-4EDD-AD53-C730E08122AD}">
      <dgm:prSet/>
      <dgm:spPr/>
      <dgm:t>
        <a:bodyPr/>
        <a:lstStyle/>
        <a:p>
          <a:endParaRPr lang="en-IN" sz="1050">
            <a:solidFill>
              <a:schemeClr val="tx1"/>
            </a:solidFill>
          </a:endParaRPr>
        </a:p>
      </dgm:t>
    </dgm:pt>
    <dgm:pt modelId="{E5B7D2E5-A2EC-4677-81A9-9B6DB26D621C}" type="sibTrans" cxnId="{BFD97589-81FC-4EDD-AD53-C730E08122AD}">
      <dgm:prSet/>
      <dgm:spPr/>
      <dgm:t>
        <a:bodyPr/>
        <a:lstStyle/>
        <a:p>
          <a:endParaRPr lang="en-IN" sz="1050">
            <a:solidFill>
              <a:schemeClr val="tx1"/>
            </a:solidFill>
          </a:endParaRPr>
        </a:p>
      </dgm:t>
    </dgm:pt>
    <dgm:pt modelId="{6A4927A0-6491-4155-99DF-F8EB44AD859D}">
      <dgm:prSet phldrT="[Text]" custT="1"/>
      <dgm:spPr>
        <a:solidFill>
          <a:srgbClr val="4D54E1"/>
        </a:solidFill>
      </dgm:spPr>
      <dgm:t>
        <a:bodyPr/>
        <a:lstStyle/>
        <a:p>
          <a:r>
            <a:rPr lang="en-IN" sz="900" dirty="0">
              <a:latin typeface="Segoe UI" panose="020B0502040204020203" pitchFamily="34" charset="0"/>
              <a:cs typeface="Segoe UI" panose="020B0502040204020203" pitchFamily="34" charset="0"/>
            </a:rPr>
            <a:t>Installed Interior Lighting Power</a:t>
          </a:r>
        </a:p>
      </dgm:t>
    </dgm:pt>
    <dgm:pt modelId="{C7723BF1-E7FB-45ED-A4B7-999A6ECEE526}" type="parTrans" cxnId="{8E139E41-8809-4EA3-A2D4-7EAE7D20943A}">
      <dgm:prSet/>
      <dgm:spPr/>
      <dgm:t>
        <a:bodyPr/>
        <a:lstStyle/>
        <a:p>
          <a:endParaRPr lang="en-IN" sz="1050">
            <a:solidFill>
              <a:schemeClr val="tx1"/>
            </a:solidFill>
          </a:endParaRPr>
        </a:p>
      </dgm:t>
    </dgm:pt>
    <dgm:pt modelId="{A91F09D5-21EE-4FF2-BCE3-12BC9EDB0E3D}" type="sibTrans" cxnId="{8E139E41-8809-4EA3-A2D4-7EAE7D20943A}">
      <dgm:prSet/>
      <dgm:spPr/>
      <dgm:t>
        <a:bodyPr/>
        <a:lstStyle/>
        <a:p>
          <a:endParaRPr lang="en-IN" sz="1050">
            <a:solidFill>
              <a:schemeClr val="tx1"/>
            </a:solidFill>
          </a:endParaRPr>
        </a:p>
      </dgm:t>
    </dgm:pt>
    <dgm:pt modelId="{3CE79B94-6088-4847-B676-C430C5C53891}">
      <dgm:prSet phldrT="[Text]" custT="1"/>
      <dgm:spPr>
        <a:solidFill>
          <a:srgbClr val="C547E7"/>
        </a:solidFill>
      </dgm:spPr>
      <dgm:t>
        <a:bodyPr/>
        <a:lstStyle/>
        <a:p>
          <a:r>
            <a:rPr lang="en-IN" sz="900" dirty="0">
              <a:latin typeface="Segoe UI" panose="020B0502040204020203" pitchFamily="34" charset="0"/>
              <a:cs typeface="Segoe UI" panose="020B0502040204020203" pitchFamily="34" charset="0"/>
            </a:rPr>
            <a:t>Luminaire Wattage</a:t>
          </a:r>
        </a:p>
      </dgm:t>
    </dgm:pt>
    <dgm:pt modelId="{FF247C91-E0D6-4573-A868-67A470554ACC}" type="parTrans" cxnId="{C69D6D9E-8FF2-4739-91B0-C364545232F1}">
      <dgm:prSet/>
      <dgm:spPr/>
      <dgm:t>
        <a:bodyPr/>
        <a:lstStyle/>
        <a:p>
          <a:endParaRPr lang="en-IN" sz="1050">
            <a:solidFill>
              <a:schemeClr val="tx1"/>
            </a:solidFill>
          </a:endParaRPr>
        </a:p>
      </dgm:t>
    </dgm:pt>
    <dgm:pt modelId="{BF71C1A5-4864-4FA1-8281-EF65485AE45D}" type="sibTrans" cxnId="{C69D6D9E-8FF2-4739-91B0-C364545232F1}">
      <dgm:prSet/>
      <dgm:spPr/>
      <dgm:t>
        <a:bodyPr/>
        <a:lstStyle/>
        <a:p>
          <a:endParaRPr lang="en-IN" sz="1050">
            <a:solidFill>
              <a:schemeClr val="tx1"/>
            </a:solidFill>
          </a:endParaRPr>
        </a:p>
      </dgm:t>
    </dgm:pt>
    <dgm:pt modelId="{15A0DC7F-F9B9-4295-9C24-EAD8E6672568}">
      <dgm:prSet phldrT="[Text]" custT="1"/>
      <dgm:spPr/>
      <dgm:t>
        <a:bodyPr/>
        <a:lstStyle/>
        <a:p>
          <a:r>
            <a:rPr lang="en-IN" sz="900" dirty="0">
              <a:latin typeface="Segoe UI" panose="020B0502040204020203" pitchFamily="34" charset="0"/>
              <a:cs typeface="Segoe UI" panose="020B0502040204020203" pitchFamily="34" charset="0"/>
            </a:rPr>
            <a:t>Exterior Lighting Power</a:t>
          </a:r>
        </a:p>
      </dgm:t>
    </dgm:pt>
    <dgm:pt modelId="{5BA544F4-8A7E-49F9-8648-9211CB79EA16}" type="parTrans" cxnId="{9F74741A-CDF0-4604-BB8C-71249F579156}">
      <dgm:prSet/>
      <dgm:spPr/>
      <dgm:t>
        <a:bodyPr/>
        <a:lstStyle/>
        <a:p>
          <a:endParaRPr lang="en-IN" sz="1050">
            <a:solidFill>
              <a:schemeClr val="tx1"/>
            </a:solidFill>
          </a:endParaRPr>
        </a:p>
      </dgm:t>
    </dgm:pt>
    <dgm:pt modelId="{FFB68A40-8FCE-4981-B7A9-FB5C6B047349}" type="sibTrans" cxnId="{9F74741A-CDF0-4604-BB8C-71249F579156}">
      <dgm:prSet/>
      <dgm:spPr/>
      <dgm:t>
        <a:bodyPr/>
        <a:lstStyle/>
        <a:p>
          <a:endParaRPr lang="en-IN" sz="1050">
            <a:solidFill>
              <a:schemeClr val="tx1"/>
            </a:solidFill>
          </a:endParaRPr>
        </a:p>
      </dgm:t>
    </dgm:pt>
    <dgm:pt modelId="{7DA93345-6857-4D54-918D-E3F56A192930}" type="pres">
      <dgm:prSet presAssocID="{BF45A4E9-6EA0-4457-BAF7-4BF47FE371C5}" presName="Name0" presStyleCnt="0">
        <dgm:presLayoutVars>
          <dgm:chMax val="7"/>
          <dgm:chPref val="7"/>
          <dgm:dir/>
        </dgm:presLayoutVars>
      </dgm:prSet>
      <dgm:spPr/>
      <dgm:t>
        <a:bodyPr/>
        <a:lstStyle/>
        <a:p>
          <a:endParaRPr lang="en-US"/>
        </a:p>
      </dgm:t>
    </dgm:pt>
    <dgm:pt modelId="{192F4A3D-1E6B-41A6-9AC4-AE55D71F28A0}" type="pres">
      <dgm:prSet presAssocID="{BF45A4E9-6EA0-4457-BAF7-4BF47FE371C5}" presName="Name1" presStyleCnt="0"/>
      <dgm:spPr/>
    </dgm:pt>
    <dgm:pt modelId="{8F79B731-3B18-4484-ABFF-C2D180209B93}" type="pres">
      <dgm:prSet presAssocID="{BF45A4E9-6EA0-4457-BAF7-4BF47FE371C5}" presName="cycle" presStyleCnt="0"/>
      <dgm:spPr/>
    </dgm:pt>
    <dgm:pt modelId="{B3D81570-295D-45AA-BE6A-2C7D25A7F559}" type="pres">
      <dgm:prSet presAssocID="{BF45A4E9-6EA0-4457-BAF7-4BF47FE371C5}" presName="srcNode" presStyleLbl="node1" presStyleIdx="0" presStyleCnt="6"/>
      <dgm:spPr/>
    </dgm:pt>
    <dgm:pt modelId="{0C6D69EC-2857-4899-84D2-E11E941D5214}" type="pres">
      <dgm:prSet presAssocID="{BF45A4E9-6EA0-4457-BAF7-4BF47FE371C5}" presName="conn" presStyleLbl="parChTrans1D2" presStyleIdx="0" presStyleCnt="1"/>
      <dgm:spPr/>
      <dgm:t>
        <a:bodyPr/>
        <a:lstStyle/>
        <a:p>
          <a:endParaRPr lang="en-US"/>
        </a:p>
      </dgm:t>
    </dgm:pt>
    <dgm:pt modelId="{441DC83B-E33A-4DBF-86E6-55E168044A1B}" type="pres">
      <dgm:prSet presAssocID="{BF45A4E9-6EA0-4457-BAF7-4BF47FE371C5}" presName="extraNode" presStyleLbl="node1" presStyleIdx="0" presStyleCnt="6"/>
      <dgm:spPr/>
    </dgm:pt>
    <dgm:pt modelId="{4119AE4E-A41B-4DA1-B9BD-7F4E1234C422}" type="pres">
      <dgm:prSet presAssocID="{BF45A4E9-6EA0-4457-BAF7-4BF47FE371C5}" presName="dstNode" presStyleLbl="node1" presStyleIdx="0" presStyleCnt="6"/>
      <dgm:spPr/>
    </dgm:pt>
    <dgm:pt modelId="{907EB0E3-D57E-4068-8F0B-4ECFCF94890B}" type="pres">
      <dgm:prSet presAssocID="{B0397F48-D1AC-4103-A360-105F9F4D91F3}" presName="text_1" presStyleLbl="node1" presStyleIdx="0" presStyleCnt="6">
        <dgm:presLayoutVars>
          <dgm:bulletEnabled val="1"/>
        </dgm:presLayoutVars>
      </dgm:prSet>
      <dgm:spPr/>
      <dgm:t>
        <a:bodyPr/>
        <a:lstStyle/>
        <a:p>
          <a:endParaRPr lang="en-US"/>
        </a:p>
      </dgm:t>
    </dgm:pt>
    <dgm:pt modelId="{7A05BD7F-1446-4BF6-ABF4-A689E9E6F9BA}" type="pres">
      <dgm:prSet presAssocID="{B0397F48-D1AC-4103-A360-105F9F4D91F3}" presName="accent_1" presStyleCnt="0"/>
      <dgm:spPr/>
    </dgm:pt>
    <dgm:pt modelId="{8ADB8D52-44D3-45F2-BE48-BE35D3EF6381}" type="pres">
      <dgm:prSet presAssocID="{B0397F48-D1AC-4103-A360-105F9F4D91F3}" presName="accentRepeatNode" presStyleLbl="solidFgAcc1" presStyleIdx="0" presStyleCnt="6"/>
      <dgm:spPr/>
    </dgm:pt>
    <dgm:pt modelId="{E1BCC25A-FFC4-4C98-AB02-D1012F13EDD7}" type="pres">
      <dgm:prSet presAssocID="{8D419157-D492-410B-98A2-C27F19420DFB}" presName="text_2" presStyleLbl="node1" presStyleIdx="1" presStyleCnt="6">
        <dgm:presLayoutVars>
          <dgm:bulletEnabled val="1"/>
        </dgm:presLayoutVars>
      </dgm:prSet>
      <dgm:spPr/>
      <dgm:t>
        <a:bodyPr/>
        <a:lstStyle/>
        <a:p>
          <a:endParaRPr lang="en-US"/>
        </a:p>
      </dgm:t>
    </dgm:pt>
    <dgm:pt modelId="{C4BFEF7E-5D05-4DBD-A55D-95ECB94BE0EE}" type="pres">
      <dgm:prSet presAssocID="{8D419157-D492-410B-98A2-C27F19420DFB}" presName="accent_2" presStyleCnt="0"/>
      <dgm:spPr/>
    </dgm:pt>
    <dgm:pt modelId="{6E3DDB8B-6161-4EA6-8D26-F18AAC9BD2C8}" type="pres">
      <dgm:prSet presAssocID="{8D419157-D492-410B-98A2-C27F19420DFB}" presName="accentRepeatNode" presStyleLbl="solidFgAcc1" presStyleIdx="1" presStyleCnt="6"/>
      <dgm:spPr/>
    </dgm:pt>
    <dgm:pt modelId="{6FB50EFB-A659-4867-92FC-0E9C70A84D05}" type="pres">
      <dgm:prSet presAssocID="{5A859B5E-9870-4D58-BC8D-DE43C4DAB1D0}" presName="text_3" presStyleLbl="node1" presStyleIdx="2" presStyleCnt="6">
        <dgm:presLayoutVars>
          <dgm:bulletEnabled val="1"/>
        </dgm:presLayoutVars>
      </dgm:prSet>
      <dgm:spPr/>
      <dgm:t>
        <a:bodyPr/>
        <a:lstStyle/>
        <a:p>
          <a:endParaRPr lang="en-US"/>
        </a:p>
      </dgm:t>
    </dgm:pt>
    <dgm:pt modelId="{08737C17-5553-447E-84A6-72338D156E8A}" type="pres">
      <dgm:prSet presAssocID="{5A859B5E-9870-4D58-BC8D-DE43C4DAB1D0}" presName="accent_3" presStyleCnt="0"/>
      <dgm:spPr/>
    </dgm:pt>
    <dgm:pt modelId="{DCD751C6-32FB-4FAF-AC88-1BC0AEDB97C5}" type="pres">
      <dgm:prSet presAssocID="{5A859B5E-9870-4D58-BC8D-DE43C4DAB1D0}" presName="accentRepeatNode" presStyleLbl="solidFgAcc1" presStyleIdx="2" presStyleCnt="6"/>
      <dgm:spPr/>
    </dgm:pt>
    <dgm:pt modelId="{622EF9BC-C473-418C-A2B8-9D2173A4C542}" type="pres">
      <dgm:prSet presAssocID="{6A4927A0-6491-4155-99DF-F8EB44AD859D}" presName="text_4" presStyleLbl="node1" presStyleIdx="3" presStyleCnt="6" custScaleY="118815">
        <dgm:presLayoutVars>
          <dgm:bulletEnabled val="1"/>
        </dgm:presLayoutVars>
      </dgm:prSet>
      <dgm:spPr/>
      <dgm:t>
        <a:bodyPr/>
        <a:lstStyle/>
        <a:p>
          <a:endParaRPr lang="en-US"/>
        </a:p>
      </dgm:t>
    </dgm:pt>
    <dgm:pt modelId="{E6AD4C26-DA7A-4F82-9CA0-D5C47003841A}" type="pres">
      <dgm:prSet presAssocID="{6A4927A0-6491-4155-99DF-F8EB44AD859D}" presName="accent_4" presStyleCnt="0"/>
      <dgm:spPr/>
    </dgm:pt>
    <dgm:pt modelId="{CF980A43-C59D-4324-BF85-0A6E21E3BD40}" type="pres">
      <dgm:prSet presAssocID="{6A4927A0-6491-4155-99DF-F8EB44AD859D}" presName="accentRepeatNode" presStyleLbl="solidFgAcc1" presStyleIdx="3" presStyleCnt="6"/>
      <dgm:spPr/>
    </dgm:pt>
    <dgm:pt modelId="{9A16CEBC-5539-4260-99B0-0067AEFDE7C8}" type="pres">
      <dgm:prSet presAssocID="{3CE79B94-6088-4847-B676-C430C5C53891}" presName="text_5" presStyleLbl="node1" presStyleIdx="4" presStyleCnt="6">
        <dgm:presLayoutVars>
          <dgm:bulletEnabled val="1"/>
        </dgm:presLayoutVars>
      </dgm:prSet>
      <dgm:spPr/>
      <dgm:t>
        <a:bodyPr/>
        <a:lstStyle/>
        <a:p>
          <a:endParaRPr lang="en-US"/>
        </a:p>
      </dgm:t>
    </dgm:pt>
    <dgm:pt modelId="{13C6D6B9-7AD5-41D9-818C-B63DD0DC6F3C}" type="pres">
      <dgm:prSet presAssocID="{3CE79B94-6088-4847-B676-C430C5C53891}" presName="accent_5" presStyleCnt="0"/>
      <dgm:spPr/>
    </dgm:pt>
    <dgm:pt modelId="{0AB7BAA4-C42D-4751-AA84-3CE65505B92B}" type="pres">
      <dgm:prSet presAssocID="{3CE79B94-6088-4847-B676-C430C5C53891}" presName="accentRepeatNode" presStyleLbl="solidFgAcc1" presStyleIdx="4" presStyleCnt="6"/>
      <dgm:spPr/>
    </dgm:pt>
    <dgm:pt modelId="{537333E4-599E-4567-AEAC-1CF050C700CC}" type="pres">
      <dgm:prSet presAssocID="{15A0DC7F-F9B9-4295-9C24-EAD8E6672568}" presName="text_6" presStyleLbl="node1" presStyleIdx="5" presStyleCnt="6">
        <dgm:presLayoutVars>
          <dgm:bulletEnabled val="1"/>
        </dgm:presLayoutVars>
      </dgm:prSet>
      <dgm:spPr/>
      <dgm:t>
        <a:bodyPr/>
        <a:lstStyle/>
        <a:p>
          <a:endParaRPr lang="en-US"/>
        </a:p>
      </dgm:t>
    </dgm:pt>
    <dgm:pt modelId="{79AF57F8-1D51-4137-B809-A10D0B6AE0EB}" type="pres">
      <dgm:prSet presAssocID="{15A0DC7F-F9B9-4295-9C24-EAD8E6672568}" presName="accent_6" presStyleCnt="0"/>
      <dgm:spPr/>
    </dgm:pt>
    <dgm:pt modelId="{977F2099-691B-4A97-A6A0-A71B37854AB6}" type="pres">
      <dgm:prSet presAssocID="{15A0DC7F-F9B9-4295-9C24-EAD8E6672568}" presName="accentRepeatNode" presStyleLbl="solidFgAcc1" presStyleIdx="5" presStyleCnt="6"/>
      <dgm:spPr/>
    </dgm:pt>
  </dgm:ptLst>
  <dgm:cxnLst>
    <dgm:cxn modelId="{24E3246B-C251-47E4-9581-BDBE56E50B53}" type="presOf" srcId="{B0397F48-D1AC-4103-A360-105F9F4D91F3}" destId="{907EB0E3-D57E-4068-8F0B-4ECFCF94890B}" srcOrd="0" destOrd="0" presId="urn:microsoft.com/office/officeart/2008/layout/VerticalCurvedList"/>
    <dgm:cxn modelId="{B0608C5C-7728-4D18-9895-AEDBCF142D8B}" type="presOf" srcId="{15A0DC7F-F9B9-4295-9C24-EAD8E6672568}" destId="{537333E4-599E-4567-AEAC-1CF050C700CC}" srcOrd="0" destOrd="0" presId="urn:microsoft.com/office/officeart/2008/layout/VerticalCurvedList"/>
    <dgm:cxn modelId="{1B3031C8-1B6D-46EB-BD94-C9311E0DD04C}" type="presOf" srcId="{415A4437-76D0-4116-8236-6B16074FE781}" destId="{0C6D69EC-2857-4899-84D2-E11E941D5214}" srcOrd="0" destOrd="0" presId="urn:microsoft.com/office/officeart/2008/layout/VerticalCurvedList"/>
    <dgm:cxn modelId="{3D355357-8BDA-431A-9661-7E45CA42D785}" type="presOf" srcId="{3CE79B94-6088-4847-B676-C430C5C53891}" destId="{9A16CEBC-5539-4260-99B0-0067AEFDE7C8}" srcOrd="0" destOrd="0" presId="urn:microsoft.com/office/officeart/2008/layout/VerticalCurvedList"/>
    <dgm:cxn modelId="{C98E51F7-BAE2-4F1E-9B1F-60F58E9F5EAE}" type="presOf" srcId="{BF45A4E9-6EA0-4457-BAF7-4BF47FE371C5}" destId="{7DA93345-6857-4D54-918D-E3F56A192930}" srcOrd="0" destOrd="0" presId="urn:microsoft.com/office/officeart/2008/layout/VerticalCurvedList"/>
    <dgm:cxn modelId="{9F36F060-F3C7-4BA8-B25D-80440755A2A3}" srcId="{BF45A4E9-6EA0-4457-BAF7-4BF47FE371C5}" destId="{8D419157-D492-410B-98A2-C27F19420DFB}" srcOrd="1" destOrd="0" parTransId="{A0D0C579-105D-4F2F-8011-432AD59081ED}" sibTransId="{44D6815C-38B0-46E3-B485-91B562A910C2}"/>
    <dgm:cxn modelId="{C69D6D9E-8FF2-4739-91B0-C364545232F1}" srcId="{BF45A4E9-6EA0-4457-BAF7-4BF47FE371C5}" destId="{3CE79B94-6088-4847-B676-C430C5C53891}" srcOrd="4" destOrd="0" parTransId="{FF247C91-E0D6-4573-A868-67A470554ACC}" sibTransId="{BF71C1A5-4864-4FA1-8281-EF65485AE45D}"/>
    <dgm:cxn modelId="{BFD97589-81FC-4EDD-AD53-C730E08122AD}" srcId="{BF45A4E9-6EA0-4457-BAF7-4BF47FE371C5}" destId="{5A859B5E-9870-4D58-BC8D-DE43C4DAB1D0}" srcOrd="2" destOrd="0" parTransId="{41A0D552-8646-4E30-8D83-1C789A8ACCB0}" sibTransId="{E5B7D2E5-A2EC-4677-81A9-9B6DB26D621C}"/>
    <dgm:cxn modelId="{F6535CF0-7D0F-4434-8689-50443006200D}" type="presOf" srcId="{6A4927A0-6491-4155-99DF-F8EB44AD859D}" destId="{622EF9BC-C473-418C-A2B8-9D2173A4C542}" srcOrd="0" destOrd="0" presId="urn:microsoft.com/office/officeart/2008/layout/VerticalCurvedList"/>
    <dgm:cxn modelId="{D6468011-C70C-451A-A3B8-C0FECFB2013E}" srcId="{BF45A4E9-6EA0-4457-BAF7-4BF47FE371C5}" destId="{B0397F48-D1AC-4103-A360-105F9F4D91F3}" srcOrd="0" destOrd="0" parTransId="{A35A5E42-33A1-41F6-B3B6-5AA075E447F8}" sibTransId="{415A4437-76D0-4116-8236-6B16074FE781}"/>
    <dgm:cxn modelId="{8E139E41-8809-4EA3-A2D4-7EAE7D20943A}" srcId="{BF45A4E9-6EA0-4457-BAF7-4BF47FE371C5}" destId="{6A4927A0-6491-4155-99DF-F8EB44AD859D}" srcOrd="3" destOrd="0" parTransId="{C7723BF1-E7FB-45ED-A4B7-999A6ECEE526}" sibTransId="{A91F09D5-21EE-4FF2-BCE3-12BC9EDB0E3D}"/>
    <dgm:cxn modelId="{9F74741A-CDF0-4604-BB8C-71249F579156}" srcId="{BF45A4E9-6EA0-4457-BAF7-4BF47FE371C5}" destId="{15A0DC7F-F9B9-4295-9C24-EAD8E6672568}" srcOrd="5" destOrd="0" parTransId="{5BA544F4-8A7E-49F9-8648-9211CB79EA16}" sibTransId="{FFB68A40-8FCE-4981-B7A9-FB5C6B047349}"/>
    <dgm:cxn modelId="{9BB1AA5C-497B-4F20-BC68-DF88073F14F0}" type="presOf" srcId="{5A859B5E-9870-4D58-BC8D-DE43C4DAB1D0}" destId="{6FB50EFB-A659-4867-92FC-0E9C70A84D05}" srcOrd="0" destOrd="0" presId="urn:microsoft.com/office/officeart/2008/layout/VerticalCurvedList"/>
    <dgm:cxn modelId="{EC1C5C7F-E9C8-4E74-BF37-AA281EAC4511}" type="presOf" srcId="{8D419157-D492-410B-98A2-C27F19420DFB}" destId="{E1BCC25A-FFC4-4C98-AB02-D1012F13EDD7}" srcOrd="0" destOrd="0" presId="urn:microsoft.com/office/officeart/2008/layout/VerticalCurvedList"/>
    <dgm:cxn modelId="{A5A7E84F-40F9-4905-A9B8-49EDA34855AC}" type="presParOf" srcId="{7DA93345-6857-4D54-918D-E3F56A192930}" destId="{192F4A3D-1E6B-41A6-9AC4-AE55D71F28A0}" srcOrd="0" destOrd="0" presId="urn:microsoft.com/office/officeart/2008/layout/VerticalCurvedList"/>
    <dgm:cxn modelId="{7B7A09C7-CFE4-48E1-B617-8E37407290AD}" type="presParOf" srcId="{192F4A3D-1E6B-41A6-9AC4-AE55D71F28A0}" destId="{8F79B731-3B18-4484-ABFF-C2D180209B93}" srcOrd="0" destOrd="0" presId="urn:microsoft.com/office/officeart/2008/layout/VerticalCurvedList"/>
    <dgm:cxn modelId="{00068167-AAB5-4B23-B181-D218186470FB}" type="presParOf" srcId="{8F79B731-3B18-4484-ABFF-C2D180209B93}" destId="{B3D81570-295D-45AA-BE6A-2C7D25A7F559}" srcOrd="0" destOrd="0" presId="urn:microsoft.com/office/officeart/2008/layout/VerticalCurvedList"/>
    <dgm:cxn modelId="{DAC8F56F-0C08-48F8-B70D-6E810E7183DE}" type="presParOf" srcId="{8F79B731-3B18-4484-ABFF-C2D180209B93}" destId="{0C6D69EC-2857-4899-84D2-E11E941D5214}" srcOrd="1" destOrd="0" presId="urn:microsoft.com/office/officeart/2008/layout/VerticalCurvedList"/>
    <dgm:cxn modelId="{6228F4F2-D539-4428-80BD-3A23E148583E}" type="presParOf" srcId="{8F79B731-3B18-4484-ABFF-C2D180209B93}" destId="{441DC83B-E33A-4DBF-86E6-55E168044A1B}" srcOrd="2" destOrd="0" presId="urn:microsoft.com/office/officeart/2008/layout/VerticalCurvedList"/>
    <dgm:cxn modelId="{7BD8E77B-F6F6-414F-9C0A-0C854FDE5769}" type="presParOf" srcId="{8F79B731-3B18-4484-ABFF-C2D180209B93}" destId="{4119AE4E-A41B-4DA1-B9BD-7F4E1234C422}" srcOrd="3" destOrd="0" presId="urn:microsoft.com/office/officeart/2008/layout/VerticalCurvedList"/>
    <dgm:cxn modelId="{169482FB-C5E2-4069-B2EE-87F6078D43A7}" type="presParOf" srcId="{192F4A3D-1E6B-41A6-9AC4-AE55D71F28A0}" destId="{907EB0E3-D57E-4068-8F0B-4ECFCF94890B}" srcOrd="1" destOrd="0" presId="urn:microsoft.com/office/officeart/2008/layout/VerticalCurvedList"/>
    <dgm:cxn modelId="{2789DB42-909E-4A3D-94FB-77FD37830B4F}" type="presParOf" srcId="{192F4A3D-1E6B-41A6-9AC4-AE55D71F28A0}" destId="{7A05BD7F-1446-4BF6-ABF4-A689E9E6F9BA}" srcOrd="2" destOrd="0" presId="urn:microsoft.com/office/officeart/2008/layout/VerticalCurvedList"/>
    <dgm:cxn modelId="{31A9682A-5965-49CF-B922-C90D78A3AE3C}" type="presParOf" srcId="{7A05BD7F-1446-4BF6-ABF4-A689E9E6F9BA}" destId="{8ADB8D52-44D3-45F2-BE48-BE35D3EF6381}" srcOrd="0" destOrd="0" presId="urn:microsoft.com/office/officeart/2008/layout/VerticalCurvedList"/>
    <dgm:cxn modelId="{475EB6E3-B077-47F8-9580-CFA47BA40FE4}" type="presParOf" srcId="{192F4A3D-1E6B-41A6-9AC4-AE55D71F28A0}" destId="{E1BCC25A-FFC4-4C98-AB02-D1012F13EDD7}" srcOrd="3" destOrd="0" presId="urn:microsoft.com/office/officeart/2008/layout/VerticalCurvedList"/>
    <dgm:cxn modelId="{FE6B2EB2-74EA-4C1D-BEE9-276D3801F44A}" type="presParOf" srcId="{192F4A3D-1E6B-41A6-9AC4-AE55D71F28A0}" destId="{C4BFEF7E-5D05-4DBD-A55D-95ECB94BE0EE}" srcOrd="4" destOrd="0" presId="urn:microsoft.com/office/officeart/2008/layout/VerticalCurvedList"/>
    <dgm:cxn modelId="{55F6A613-13CF-4AEC-B6F9-ED6F14F7934D}" type="presParOf" srcId="{C4BFEF7E-5D05-4DBD-A55D-95ECB94BE0EE}" destId="{6E3DDB8B-6161-4EA6-8D26-F18AAC9BD2C8}" srcOrd="0" destOrd="0" presId="urn:microsoft.com/office/officeart/2008/layout/VerticalCurvedList"/>
    <dgm:cxn modelId="{0AE67DD1-DF71-4A79-9438-F84780438117}" type="presParOf" srcId="{192F4A3D-1E6B-41A6-9AC4-AE55D71F28A0}" destId="{6FB50EFB-A659-4867-92FC-0E9C70A84D05}" srcOrd="5" destOrd="0" presId="urn:microsoft.com/office/officeart/2008/layout/VerticalCurvedList"/>
    <dgm:cxn modelId="{712B4DF2-07DA-41E1-A5BF-BCD58C70C7FB}" type="presParOf" srcId="{192F4A3D-1E6B-41A6-9AC4-AE55D71F28A0}" destId="{08737C17-5553-447E-84A6-72338D156E8A}" srcOrd="6" destOrd="0" presId="urn:microsoft.com/office/officeart/2008/layout/VerticalCurvedList"/>
    <dgm:cxn modelId="{851DC386-5A55-49B6-9FD3-60FCD294BA66}" type="presParOf" srcId="{08737C17-5553-447E-84A6-72338D156E8A}" destId="{DCD751C6-32FB-4FAF-AC88-1BC0AEDB97C5}" srcOrd="0" destOrd="0" presId="urn:microsoft.com/office/officeart/2008/layout/VerticalCurvedList"/>
    <dgm:cxn modelId="{C6D5AF06-30B0-4FE0-BDB0-FF4F52A5EFE3}" type="presParOf" srcId="{192F4A3D-1E6B-41A6-9AC4-AE55D71F28A0}" destId="{622EF9BC-C473-418C-A2B8-9D2173A4C542}" srcOrd="7" destOrd="0" presId="urn:microsoft.com/office/officeart/2008/layout/VerticalCurvedList"/>
    <dgm:cxn modelId="{9990C791-50CE-4F80-9CEB-20D7E15A555E}" type="presParOf" srcId="{192F4A3D-1E6B-41A6-9AC4-AE55D71F28A0}" destId="{E6AD4C26-DA7A-4F82-9CA0-D5C47003841A}" srcOrd="8" destOrd="0" presId="urn:microsoft.com/office/officeart/2008/layout/VerticalCurvedList"/>
    <dgm:cxn modelId="{3D66F69A-BBCC-47D5-A5E9-3A95DCE49C43}" type="presParOf" srcId="{E6AD4C26-DA7A-4F82-9CA0-D5C47003841A}" destId="{CF980A43-C59D-4324-BF85-0A6E21E3BD40}" srcOrd="0" destOrd="0" presId="urn:microsoft.com/office/officeart/2008/layout/VerticalCurvedList"/>
    <dgm:cxn modelId="{D6100B04-3AEA-47E7-B031-EE2F5DD3F59D}" type="presParOf" srcId="{192F4A3D-1E6B-41A6-9AC4-AE55D71F28A0}" destId="{9A16CEBC-5539-4260-99B0-0067AEFDE7C8}" srcOrd="9" destOrd="0" presId="urn:microsoft.com/office/officeart/2008/layout/VerticalCurvedList"/>
    <dgm:cxn modelId="{5A0F371D-BE3E-43EB-805C-3C480ED51C62}" type="presParOf" srcId="{192F4A3D-1E6B-41A6-9AC4-AE55D71F28A0}" destId="{13C6D6B9-7AD5-41D9-818C-B63DD0DC6F3C}" srcOrd="10" destOrd="0" presId="urn:microsoft.com/office/officeart/2008/layout/VerticalCurvedList"/>
    <dgm:cxn modelId="{A75D08A4-72E1-40CA-9857-5DF5FE3B6FD6}" type="presParOf" srcId="{13C6D6B9-7AD5-41D9-818C-B63DD0DC6F3C}" destId="{0AB7BAA4-C42D-4751-AA84-3CE65505B92B}" srcOrd="0" destOrd="0" presId="urn:microsoft.com/office/officeart/2008/layout/VerticalCurvedList"/>
    <dgm:cxn modelId="{8F188AB2-70C7-4960-BD67-E9622D965CF3}" type="presParOf" srcId="{192F4A3D-1E6B-41A6-9AC4-AE55D71F28A0}" destId="{537333E4-599E-4567-AEAC-1CF050C700CC}" srcOrd="11" destOrd="0" presId="urn:microsoft.com/office/officeart/2008/layout/VerticalCurvedList"/>
    <dgm:cxn modelId="{5FB59EAF-6A00-47E0-B23A-26BD8304EE18}" type="presParOf" srcId="{192F4A3D-1E6B-41A6-9AC4-AE55D71F28A0}" destId="{79AF57F8-1D51-4137-B809-A10D0B6AE0EB}" srcOrd="12" destOrd="0" presId="urn:microsoft.com/office/officeart/2008/layout/VerticalCurvedList"/>
    <dgm:cxn modelId="{58A8024E-C3B0-45AA-9F3F-BE2F2E03B2D2}" type="presParOf" srcId="{79AF57F8-1D51-4137-B809-A10D0B6AE0EB}" destId="{977F2099-691B-4A97-A6A0-A71B37854AB6}" srcOrd="0" destOrd="0" presId="urn:microsoft.com/office/officeart/2008/layout/VerticalCurvedList"/>
  </dgm:cxnLst>
  <dgm:bg/>
  <dgm:whole/>
  <dgm:extLst>
    <a:ext uri="http://schemas.microsoft.com/office/drawing/2008/diagram">
      <dsp:dataModelExt xmlns=""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345685-F0B0-430F-84F3-54117A9FCB4F}" type="doc">
      <dgm:prSet loTypeId="urn:microsoft.com/office/officeart/2005/8/layout/radial5" loCatId="relationship" qsTypeId="urn:microsoft.com/office/officeart/2005/8/quickstyle/simple1" qsCatId="simple" csTypeId="urn:microsoft.com/office/officeart/2005/8/colors/colorful4" csCatId="colorful" phldr="1"/>
      <dgm:spPr/>
      <dgm:t>
        <a:bodyPr/>
        <a:lstStyle/>
        <a:p>
          <a:endParaRPr lang="en-IN"/>
        </a:p>
      </dgm:t>
    </dgm:pt>
    <dgm:pt modelId="{474E132D-9D61-4AAE-AA6E-F0A3A26B49B6}">
      <dgm:prSet phldrT="[Text]" custT="1"/>
      <dgm:spPr/>
      <dgm:t>
        <a:bodyPr/>
        <a:lstStyle/>
        <a:p>
          <a:r>
            <a:rPr lang="en-US" sz="800" b="1" dirty="0">
              <a:latin typeface="Segoe UI" panose="020B0502040204020203" pitchFamily="34" charset="0"/>
              <a:cs typeface="Segoe UI" panose="020B0502040204020203" pitchFamily="34" charset="0"/>
            </a:rPr>
            <a:t>Computer Model compares the Energy Consumption of two designs</a:t>
          </a:r>
          <a:endParaRPr lang="en-IN" sz="800" b="1" dirty="0">
            <a:latin typeface="Segoe UI" panose="020B0502040204020203" pitchFamily="34" charset="0"/>
            <a:cs typeface="Segoe UI" panose="020B0502040204020203" pitchFamily="34" charset="0"/>
          </a:endParaRPr>
        </a:p>
      </dgm:t>
    </dgm:pt>
    <dgm:pt modelId="{091DFA45-9994-44BC-9979-931BE32E023A}" type="parTrans" cxnId="{0359D1EE-CACE-4DFA-B106-A0111B09C04E}">
      <dgm:prSet/>
      <dgm:spPr/>
      <dgm:t>
        <a:bodyPr/>
        <a:lstStyle/>
        <a:p>
          <a:endParaRPr lang="en-IN" sz="1400" b="1">
            <a:latin typeface="Segoe UI" panose="020B0502040204020203" pitchFamily="34" charset="0"/>
            <a:cs typeface="Segoe UI" panose="020B0502040204020203" pitchFamily="34" charset="0"/>
          </a:endParaRPr>
        </a:p>
      </dgm:t>
    </dgm:pt>
    <dgm:pt modelId="{F8CD7670-F246-4CE4-B227-81578E3535EF}" type="sibTrans" cxnId="{0359D1EE-CACE-4DFA-B106-A0111B09C04E}">
      <dgm:prSet/>
      <dgm:spPr/>
      <dgm:t>
        <a:bodyPr/>
        <a:lstStyle/>
        <a:p>
          <a:endParaRPr lang="en-IN" sz="1400" b="1">
            <a:latin typeface="Segoe UI" panose="020B0502040204020203" pitchFamily="34" charset="0"/>
            <a:cs typeface="Segoe UI" panose="020B0502040204020203" pitchFamily="34" charset="0"/>
          </a:endParaRPr>
        </a:p>
      </dgm:t>
    </dgm:pt>
    <dgm:pt modelId="{1CA23061-E785-4BE0-96F4-1972231A8D87}">
      <dgm:prSet phldrT="[Text]" custT="1"/>
      <dgm:spPr/>
      <dgm:t>
        <a:bodyPr/>
        <a:lstStyle/>
        <a:p>
          <a:r>
            <a:rPr lang="en-US" sz="600" b="1" dirty="0" smtClean="0">
              <a:latin typeface="Segoe UI" panose="020B0502040204020203" pitchFamily="34" charset="0"/>
              <a:cs typeface="Segoe UI" panose="020B0502040204020203" pitchFamily="34" charset="0"/>
            </a:rPr>
            <a:t>  ECBC non- compliant </a:t>
          </a:r>
          <a:r>
            <a:rPr lang="en-US" sz="700" b="1" dirty="0">
              <a:latin typeface="Segoe UI" panose="020B0502040204020203" pitchFamily="34" charset="0"/>
              <a:cs typeface="Segoe UI" panose="020B0502040204020203" pitchFamily="34" charset="0"/>
            </a:rPr>
            <a:t>Energy Consumption </a:t>
          </a:r>
          <a:r>
            <a:rPr lang="en-US" sz="600" b="1" dirty="0">
              <a:latin typeface="Segoe UI" panose="020B0502040204020203" pitchFamily="34" charset="0"/>
              <a:cs typeface="Segoe UI" panose="020B0502040204020203" pitchFamily="34" charset="0"/>
            </a:rPr>
            <a:t>(Proposed Design)</a:t>
          </a:r>
        </a:p>
        <a:p>
          <a:r>
            <a:rPr lang="en-US" sz="700" b="1" dirty="0">
              <a:latin typeface="Segoe UI" panose="020B0502040204020203" pitchFamily="34" charset="0"/>
              <a:cs typeface="Segoe UI" panose="020B0502040204020203" pitchFamily="34" charset="0"/>
            </a:rPr>
            <a:t>&gt;</a:t>
          </a:r>
        </a:p>
        <a:p>
          <a:r>
            <a:rPr lang="en-US" sz="700" b="1" dirty="0">
              <a:latin typeface="Segoe UI" panose="020B0502040204020203" pitchFamily="34" charset="0"/>
              <a:cs typeface="Segoe UI" panose="020B0502040204020203" pitchFamily="34" charset="0"/>
            </a:rPr>
            <a:t>Energy Consumption </a:t>
          </a:r>
          <a:r>
            <a:rPr lang="en-US" sz="600" b="1" dirty="0">
              <a:latin typeface="Segoe UI" panose="020B0502040204020203" pitchFamily="34" charset="0"/>
              <a:cs typeface="Segoe UI" panose="020B0502040204020203" pitchFamily="34" charset="0"/>
            </a:rPr>
            <a:t>(Standard Design)</a:t>
          </a:r>
          <a:endParaRPr lang="en-IN" sz="700" b="1" dirty="0">
            <a:latin typeface="Segoe UI" panose="020B0502040204020203" pitchFamily="34" charset="0"/>
            <a:cs typeface="Segoe UI" panose="020B0502040204020203" pitchFamily="34" charset="0"/>
          </a:endParaRPr>
        </a:p>
      </dgm:t>
    </dgm:pt>
    <dgm:pt modelId="{AFE55E2F-4DEA-4EC6-9BE4-7C4C6BCC59DC}" type="parTrans" cxnId="{C3B23E1F-42DD-4241-B02C-C957776157E9}">
      <dgm:prSet custT="1"/>
      <dgm:spPr/>
      <dgm:t>
        <a:bodyPr/>
        <a:lstStyle/>
        <a:p>
          <a:endParaRPr lang="en-IN" sz="1400" b="1">
            <a:latin typeface="Segoe UI" panose="020B0502040204020203" pitchFamily="34" charset="0"/>
            <a:cs typeface="Segoe UI" panose="020B0502040204020203" pitchFamily="34" charset="0"/>
          </a:endParaRPr>
        </a:p>
      </dgm:t>
    </dgm:pt>
    <dgm:pt modelId="{640BA43E-4915-4C31-A1C4-52CA0D14AE50}" type="sibTrans" cxnId="{C3B23E1F-42DD-4241-B02C-C957776157E9}">
      <dgm:prSet/>
      <dgm:spPr/>
      <dgm:t>
        <a:bodyPr/>
        <a:lstStyle/>
        <a:p>
          <a:endParaRPr lang="en-IN" sz="1400" b="1">
            <a:latin typeface="Segoe UI" panose="020B0502040204020203" pitchFamily="34" charset="0"/>
            <a:cs typeface="Segoe UI" panose="020B0502040204020203" pitchFamily="34" charset="0"/>
          </a:endParaRPr>
        </a:p>
      </dgm:t>
    </dgm:pt>
    <dgm:pt modelId="{BB7B3F47-45BB-4A15-AA19-28361E867D8F}">
      <dgm:prSet phldrT="[Text]" custT="1"/>
      <dgm:spPr/>
      <dgm:t>
        <a:bodyPr/>
        <a:lstStyle/>
        <a:p>
          <a:r>
            <a:rPr lang="en-US" sz="700" b="1" dirty="0">
              <a:solidFill>
                <a:schemeClr val="accent2"/>
              </a:solidFill>
              <a:latin typeface="Segoe UI" panose="020B0502040204020203" pitchFamily="34" charset="0"/>
              <a:cs typeface="Segoe UI" panose="020B0502040204020203" pitchFamily="34" charset="0"/>
            </a:rPr>
            <a:t>ECBC Compliant Energy Consumption </a:t>
          </a:r>
          <a:r>
            <a:rPr lang="en-US" sz="600" b="1" dirty="0">
              <a:solidFill>
                <a:schemeClr val="accent2"/>
              </a:solidFill>
              <a:latin typeface="Segoe UI" panose="020B0502040204020203" pitchFamily="34" charset="0"/>
              <a:cs typeface="Segoe UI" panose="020B0502040204020203" pitchFamily="34" charset="0"/>
            </a:rPr>
            <a:t>(Proposed Design)</a:t>
          </a:r>
        </a:p>
        <a:p>
          <a:r>
            <a:rPr lang="en-US" sz="700" b="1" dirty="0">
              <a:solidFill>
                <a:schemeClr val="accent2"/>
              </a:solidFill>
              <a:latin typeface="Segoe UI" panose="020B0502040204020203" pitchFamily="34" charset="0"/>
              <a:cs typeface="Segoe UI" panose="020B0502040204020203" pitchFamily="34" charset="0"/>
            </a:rPr>
            <a:t>≤</a:t>
          </a:r>
        </a:p>
        <a:p>
          <a:r>
            <a:rPr lang="en-US" sz="700" b="1" dirty="0">
              <a:solidFill>
                <a:schemeClr val="accent2"/>
              </a:solidFill>
              <a:latin typeface="Segoe UI" panose="020B0502040204020203" pitchFamily="34" charset="0"/>
              <a:cs typeface="Segoe UI" panose="020B0502040204020203" pitchFamily="34" charset="0"/>
            </a:rPr>
            <a:t>Energy Consumption </a:t>
          </a:r>
          <a:r>
            <a:rPr lang="en-US" sz="600" b="1" dirty="0">
              <a:solidFill>
                <a:schemeClr val="accent2"/>
              </a:solidFill>
              <a:latin typeface="Segoe UI" panose="020B0502040204020203" pitchFamily="34" charset="0"/>
              <a:cs typeface="Segoe UI" panose="020B0502040204020203" pitchFamily="34" charset="0"/>
            </a:rPr>
            <a:t>(Standard Design)</a:t>
          </a:r>
          <a:endParaRPr lang="en-IN" sz="700" b="1" dirty="0">
            <a:solidFill>
              <a:schemeClr val="accent2"/>
            </a:solidFill>
            <a:latin typeface="Segoe UI" panose="020B0502040204020203" pitchFamily="34" charset="0"/>
            <a:cs typeface="Segoe UI" panose="020B0502040204020203" pitchFamily="34" charset="0"/>
          </a:endParaRPr>
        </a:p>
      </dgm:t>
    </dgm:pt>
    <dgm:pt modelId="{6443F74D-FE2E-4DCC-A803-7A7F8C9143D6}" type="parTrans" cxnId="{4082D4E3-A34D-468B-BEFB-DA2DDE095233}">
      <dgm:prSet custT="1"/>
      <dgm:spPr/>
      <dgm:t>
        <a:bodyPr/>
        <a:lstStyle/>
        <a:p>
          <a:endParaRPr lang="en-IN" sz="1400" b="1">
            <a:latin typeface="Segoe UI" panose="020B0502040204020203" pitchFamily="34" charset="0"/>
            <a:cs typeface="Segoe UI" panose="020B0502040204020203" pitchFamily="34" charset="0"/>
          </a:endParaRPr>
        </a:p>
      </dgm:t>
    </dgm:pt>
    <dgm:pt modelId="{3AC694F5-69B0-470F-96D4-93DBDD7CD96B}" type="sibTrans" cxnId="{4082D4E3-A34D-468B-BEFB-DA2DDE095233}">
      <dgm:prSet/>
      <dgm:spPr/>
      <dgm:t>
        <a:bodyPr/>
        <a:lstStyle/>
        <a:p>
          <a:endParaRPr lang="en-IN" sz="1400" b="1">
            <a:latin typeface="Segoe UI" panose="020B0502040204020203" pitchFamily="34" charset="0"/>
            <a:cs typeface="Segoe UI" panose="020B0502040204020203" pitchFamily="34" charset="0"/>
          </a:endParaRPr>
        </a:p>
      </dgm:t>
    </dgm:pt>
    <dgm:pt modelId="{2C1A6615-8BB1-4DBB-B643-C262F1C99746}">
      <dgm:prSet phldrT="[Text]" custT="1"/>
      <dgm:spPr/>
      <dgm:t>
        <a:bodyPr/>
        <a:lstStyle/>
        <a:p>
          <a:r>
            <a:rPr lang="en-US" sz="800" b="1" dirty="0">
              <a:latin typeface="Segoe UI" panose="020B0502040204020203" pitchFamily="34" charset="0"/>
              <a:cs typeface="Segoe UI" panose="020B0502040204020203" pitchFamily="34" charset="0"/>
            </a:rPr>
            <a:t>Standard Design with ECBC Prescriptive Requirements</a:t>
          </a:r>
          <a:endParaRPr lang="en-IN" sz="800" b="1" dirty="0">
            <a:latin typeface="Segoe UI" panose="020B0502040204020203" pitchFamily="34" charset="0"/>
            <a:cs typeface="Segoe UI" panose="020B0502040204020203" pitchFamily="34" charset="0"/>
          </a:endParaRPr>
        </a:p>
      </dgm:t>
    </dgm:pt>
    <dgm:pt modelId="{5F0A814B-58B3-4C45-9A7B-E2B4165535B0}" type="parTrans" cxnId="{C9FDB32E-30AC-4C1F-8AB0-F862ED7808AE}">
      <dgm:prSet custT="1"/>
      <dgm:spPr/>
      <dgm:t>
        <a:bodyPr/>
        <a:lstStyle/>
        <a:p>
          <a:endParaRPr lang="en-IN" sz="1400" b="1">
            <a:latin typeface="Segoe UI" panose="020B0502040204020203" pitchFamily="34" charset="0"/>
            <a:cs typeface="Segoe UI" panose="020B0502040204020203" pitchFamily="34" charset="0"/>
          </a:endParaRPr>
        </a:p>
      </dgm:t>
    </dgm:pt>
    <dgm:pt modelId="{3AAB86E9-67C3-4D72-BA02-65066CC969E2}" type="sibTrans" cxnId="{C9FDB32E-30AC-4C1F-8AB0-F862ED7808AE}">
      <dgm:prSet/>
      <dgm:spPr/>
      <dgm:t>
        <a:bodyPr/>
        <a:lstStyle/>
        <a:p>
          <a:endParaRPr lang="en-IN" sz="1400" b="1">
            <a:latin typeface="Segoe UI" panose="020B0502040204020203" pitchFamily="34" charset="0"/>
            <a:cs typeface="Segoe UI" panose="020B0502040204020203" pitchFamily="34" charset="0"/>
          </a:endParaRPr>
        </a:p>
      </dgm:t>
    </dgm:pt>
    <dgm:pt modelId="{0D750E23-165A-4BE3-987A-407EA93DC4D5}">
      <dgm:prSet phldrT="[Text]" custT="1"/>
      <dgm:spPr/>
      <dgm:t>
        <a:bodyPr/>
        <a:lstStyle/>
        <a:p>
          <a:r>
            <a:rPr lang="en-US" sz="800" b="1" dirty="0">
              <a:latin typeface="Segoe UI" panose="020B0502040204020203" pitchFamily="34" charset="0"/>
              <a:cs typeface="Segoe UI" panose="020B0502040204020203" pitchFamily="34" charset="0"/>
            </a:rPr>
            <a:t>Proposed Design with </a:t>
          </a:r>
          <a:r>
            <a:rPr lang="en-US" sz="800" b="1" dirty="0" smtClean="0">
              <a:latin typeface="Segoe UI" panose="020B0502040204020203" pitchFamily="34" charset="0"/>
              <a:cs typeface="Segoe UI" panose="020B0502040204020203" pitchFamily="34" charset="0"/>
            </a:rPr>
            <a:t>actual </a:t>
          </a:r>
          <a:r>
            <a:rPr lang="en-US" sz="800" b="1" dirty="0">
              <a:latin typeface="Segoe UI" panose="020B0502040204020203" pitchFamily="34" charset="0"/>
              <a:cs typeface="Segoe UI" panose="020B0502040204020203" pitchFamily="34" charset="0"/>
            </a:rPr>
            <a:t>Design Specification</a:t>
          </a:r>
          <a:endParaRPr lang="en-IN" sz="800" b="1" dirty="0">
            <a:latin typeface="Segoe UI" panose="020B0502040204020203" pitchFamily="34" charset="0"/>
            <a:cs typeface="Segoe UI" panose="020B0502040204020203" pitchFamily="34" charset="0"/>
          </a:endParaRPr>
        </a:p>
      </dgm:t>
    </dgm:pt>
    <dgm:pt modelId="{16093810-E0D8-4929-8D26-0C51C6943F17}" type="sibTrans" cxnId="{268411BA-7C8C-4702-8E88-1BC65EDCB826}">
      <dgm:prSet/>
      <dgm:spPr/>
      <dgm:t>
        <a:bodyPr/>
        <a:lstStyle/>
        <a:p>
          <a:endParaRPr lang="en-IN" sz="1400" b="1">
            <a:latin typeface="Segoe UI" panose="020B0502040204020203" pitchFamily="34" charset="0"/>
            <a:cs typeface="Segoe UI" panose="020B0502040204020203" pitchFamily="34" charset="0"/>
          </a:endParaRPr>
        </a:p>
      </dgm:t>
    </dgm:pt>
    <dgm:pt modelId="{E2F7770C-005C-4169-B81C-2F161F0FFF85}" type="parTrans" cxnId="{268411BA-7C8C-4702-8E88-1BC65EDCB826}">
      <dgm:prSet custT="1"/>
      <dgm:spPr/>
      <dgm:t>
        <a:bodyPr/>
        <a:lstStyle/>
        <a:p>
          <a:endParaRPr lang="en-IN" sz="1400" b="1">
            <a:latin typeface="Segoe UI" panose="020B0502040204020203" pitchFamily="34" charset="0"/>
            <a:cs typeface="Segoe UI" panose="020B0502040204020203" pitchFamily="34" charset="0"/>
          </a:endParaRPr>
        </a:p>
      </dgm:t>
    </dgm:pt>
    <dgm:pt modelId="{2DE2AA66-1853-426B-919D-CBFED317BB73}">
      <dgm:prSet/>
      <dgm:spPr/>
      <dgm:t>
        <a:bodyPr/>
        <a:lstStyle/>
        <a:p>
          <a:endParaRPr lang="en-IN" sz="1400" b="1">
            <a:latin typeface="Segoe UI" panose="020B0502040204020203" pitchFamily="34" charset="0"/>
            <a:cs typeface="Segoe UI" panose="020B0502040204020203" pitchFamily="34" charset="0"/>
          </a:endParaRPr>
        </a:p>
      </dgm:t>
    </dgm:pt>
    <dgm:pt modelId="{903DC4A7-F741-4D4B-B309-43DD0C3FFFC8}" type="parTrans" cxnId="{17D28939-6375-4211-B5D0-378FC6BAC3D2}">
      <dgm:prSet/>
      <dgm:spPr/>
      <dgm:t>
        <a:bodyPr/>
        <a:lstStyle/>
        <a:p>
          <a:endParaRPr lang="en-IN" sz="1400" b="1">
            <a:latin typeface="Segoe UI" panose="020B0502040204020203" pitchFamily="34" charset="0"/>
            <a:cs typeface="Segoe UI" panose="020B0502040204020203" pitchFamily="34" charset="0"/>
          </a:endParaRPr>
        </a:p>
      </dgm:t>
    </dgm:pt>
    <dgm:pt modelId="{4FE7F7E2-287C-4A8B-8B80-92B805085344}" type="sibTrans" cxnId="{17D28939-6375-4211-B5D0-378FC6BAC3D2}">
      <dgm:prSet/>
      <dgm:spPr/>
      <dgm:t>
        <a:bodyPr/>
        <a:lstStyle/>
        <a:p>
          <a:endParaRPr lang="en-IN" sz="1400" b="1">
            <a:latin typeface="Segoe UI" panose="020B0502040204020203" pitchFamily="34" charset="0"/>
            <a:cs typeface="Segoe UI" panose="020B0502040204020203" pitchFamily="34" charset="0"/>
          </a:endParaRPr>
        </a:p>
      </dgm:t>
    </dgm:pt>
    <dgm:pt modelId="{4FFF35C2-CEA3-4C27-A6C0-64439AC05201}" type="pres">
      <dgm:prSet presAssocID="{FE345685-F0B0-430F-84F3-54117A9FCB4F}" presName="Name0" presStyleCnt="0">
        <dgm:presLayoutVars>
          <dgm:chMax val="1"/>
          <dgm:dir/>
          <dgm:animLvl val="ctr"/>
          <dgm:resizeHandles val="exact"/>
        </dgm:presLayoutVars>
      </dgm:prSet>
      <dgm:spPr/>
      <dgm:t>
        <a:bodyPr/>
        <a:lstStyle/>
        <a:p>
          <a:endParaRPr lang="en-US"/>
        </a:p>
      </dgm:t>
    </dgm:pt>
    <dgm:pt modelId="{4C058478-7E59-40F2-B41E-2431D50C4728}" type="pres">
      <dgm:prSet presAssocID="{474E132D-9D61-4AAE-AA6E-F0A3A26B49B6}" presName="centerShape" presStyleLbl="node0" presStyleIdx="0" presStyleCnt="1"/>
      <dgm:spPr/>
      <dgm:t>
        <a:bodyPr/>
        <a:lstStyle/>
        <a:p>
          <a:endParaRPr lang="en-US"/>
        </a:p>
      </dgm:t>
    </dgm:pt>
    <dgm:pt modelId="{55B90FD0-725C-473F-8339-326C2C9947EE}" type="pres">
      <dgm:prSet presAssocID="{AFE55E2F-4DEA-4EC6-9BE4-7C4C6BCC59DC}" presName="parTrans" presStyleLbl="sibTrans2D1" presStyleIdx="0" presStyleCnt="4"/>
      <dgm:spPr/>
      <dgm:t>
        <a:bodyPr/>
        <a:lstStyle/>
        <a:p>
          <a:endParaRPr lang="en-US"/>
        </a:p>
      </dgm:t>
    </dgm:pt>
    <dgm:pt modelId="{D96465B2-C5D9-45CC-9088-1788ACDFB5FA}" type="pres">
      <dgm:prSet presAssocID="{AFE55E2F-4DEA-4EC6-9BE4-7C4C6BCC59DC}" presName="connectorText" presStyleLbl="sibTrans2D1" presStyleIdx="0" presStyleCnt="4"/>
      <dgm:spPr/>
      <dgm:t>
        <a:bodyPr/>
        <a:lstStyle/>
        <a:p>
          <a:endParaRPr lang="en-US"/>
        </a:p>
      </dgm:t>
    </dgm:pt>
    <dgm:pt modelId="{3F88F5D4-8843-4067-9C11-1E07F3386426}" type="pres">
      <dgm:prSet presAssocID="{1CA23061-E785-4BE0-96F4-1972231A8D87}" presName="node" presStyleLbl="node1" presStyleIdx="0" presStyleCnt="4" custRadScaleRad="100566">
        <dgm:presLayoutVars>
          <dgm:bulletEnabled val="1"/>
        </dgm:presLayoutVars>
      </dgm:prSet>
      <dgm:spPr/>
      <dgm:t>
        <a:bodyPr/>
        <a:lstStyle/>
        <a:p>
          <a:endParaRPr lang="en-US"/>
        </a:p>
      </dgm:t>
    </dgm:pt>
    <dgm:pt modelId="{0CA8A4B6-BE81-4DDE-9E3A-34BB8AFF895D}" type="pres">
      <dgm:prSet presAssocID="{E2F7770C-005C-4169-B81C-2F161F0FFF85}" presName="parTrans" presStyleLbl="sibTrans2D1" presStyleIdx="1" presStyleCnt="4" custAng="10800000"/>
      <dgm:spPr/>
      <dgm:t>
        <a:bodyPr/>
        <a:lstStyle/>
        <a:p>
          <a:endParaRPr lang="en-US"/>
        </a:p>
      </dgm:t>
    </dgm:pt>
    <dgm:pt modelId="{490E0FBC-8425-48ED-B042-7D9AC3D22F74}" type="pres">
      <dgm:prSet presAssocID="{E2F7770C-005C-4169-B81C-2F161F0FFF85}" presName="connectorText" presStyleLbl="sibTrans2D1" presStyleIdx="1" presStyleCnt="4"/>
      <dgm:spPr/>
      <dgm:t>
        <a:bodyPr/>
        <a:lstStyle/>
        <a:p>
          <a:endParaRPr lang="en-US"/>
        </a:p>
      </dgm:t>
    </dgm:pt>
    <dgm:pt modelId="{6FDC0B1F-A4DF-4853-90A8-DEBCDBDE068C}" type="pres">
      <dgm:prSet presAssocID="{0D750E23-165A-4BE3-987A-407EA93DC4D5}" presName="node" presStyleLbl="node1" presStyleIdx="1" presStyleCnt="4">
        <dgm:presLayoutVars>
          <dgm:bulletEnabled val="1"/>
        </dgm:presLayoutVars>
      </dgm:prSet>
      <dgm:spPr/>
      <dgm:t>
        <a:bodyPr/>
        <a:lstStyle/>
        <a:p>
          <a:endParaRPr lang="en-US"/>
        </a:p>
      </dgm:t>
    </dgm:pt>
    <dgm:pt modelId="{8B24C4A8-3AF6-4686-B6F0-350DF742E4D9}" type="pres">
      <dgm:prSet presAssocID="{6443F74D-FE2E-4DCC-A803-7A7F8C9143D6}" presName="parTrans" presStyleLbl="sibTrans2D1" presStyleIdx="2" presStyleCnt="4"/>
      <dgm:spPr/>
      <dgm:t>
        <a:bodyPr/>
        <a:lstStyle/>
        <a:p>
          <a:endParaRPr lang="en-US"/>
        </a:p>
      </dgm:t>
    </dgm:pt>
    <dgm:pt modelId="{31684E0F-E562-4C7A-B09D-AECCA11419B3}" type="pres">
      <dgm:prSet presAssocID="{6443F74D-FE2E-4DCC-A803-7A7F8C9143D6}" presName="connectorText" presStyleLbl="sibTrans2D1" presStyleIdx="2" presStyleCnt="4"/>
      <dgm:spPr/>
      <dgm:t>
        <a:bodyPr/>
        <a:lstStyle/>
        <a:p>
          <a:endParaRPr lang="en-US"/>
        </a:p>
      </dgm:t>
    </dgm:pt>
    <dgm:pt modelId="{EDDD1875-5E7D-43B5-A7CF-B3C64FD877F1}" type="pres">
      <dgm:prSet presAssocID="{BB7B3F47-45BB-4A15-AA19-28361E867D8F}" presName="node" presStyleLbl="node1" presStyleIdx="2" presStyleCnt="4">
        <dgm:presLayoutVars>
          <dgm:bulletEnabled val="1"/>
        </dgm:presLayoutVars>
      </dgm:prSet>
      <dgm:spPr/>
      <dgm:t>
        <a:bodyPr/>
        <a:lstStyle/>
        <a:p>
          <a:endParaRPr lang="en-US"/>
        </a:p>
      </dgm:t>
    </dgm:pt>
    <dgm:pt modelId="{FF42E902-1B00-4B95-99A1-F66601FFA9A5}" type="pres">
      <dgm:prSet presAssocID="{5F0A814B-58B3-4C45-9A7B-E2B4165535B0}" presName="parTrans" presStyleLbl="sibTrans2D1" presStyleIdx="3" presStyleCnt="4" custAng="10800000"/>
      <dgm:spPr/>
      <dgm:t>
        <a:bodyPr/>
        <a:lstStyle/>
        <a:p>
          <a:endParaRPr lang="en-US"/>
        </a:p>
      </dgm:t>
    </dgm:pt>
    <dgm:pt modelId="{E254945D-F581-437A-8F10-4C1CBAF9FA3B}" type="pres">
      <dgm:prSet presAssocID="{5F0A814B-58B3-4C45-9A7B-E2B4165535B0}" presName="connectorText" presStyleLbl="sibTrans2D1" presStyleIdx="3" presStyleCnt="4"/>
      <dgm:spPr/>
      <dgm:t>
        <a:bodyPr/>
        <a:lstStyle/>
        <a:p>
          <a:endParaRPr lang="en-US"/>
        </a:p>
      </dgm:t>
    </dgm:pt>
    <dgm:pt modelId="{12F91781-6F0F-46F4-8BFE-4068082CAECC}" type="pres">
      <dgm:prSet presAssocID="{2C1A6615-8BB1-4DBB-B643-C262F1C99746}" presName="node" presStyleLbl="node1" presStyleIdx="3" presStyleCnt="4">
        <dgm:presLayoutVars>
          <dgm:bulletEnabled val="1"/>
        </dgm:presLayoutVars>
      </dgm:prSet>
      <dgm:spPr/>
      <dgm:t>
        <a:bodyPr/>
        <a:lstStyle/>
        <a:p>
          <a:endParaRPr lang="en-US"/>
        </a:p>
      </dgm:t>
    </dgm:pt>
  </dgm:ptLst>
  <dgm:cxnLst>
    <dgm:cxn modelId="{C57E597F-6CA9-443D-B38C-260FB5F52CCA}" type="presOf" srcId="{6443F74D-FE2E-4DCC-A803-7A7F8C9143D6}" destId="{31684E0F-E562-4C7A-B09D-AECCA11419B3}" srcOrd="1" destOrd="0" presId="urn:microsoft.com/office/officeart/2005/8/layout/radial5"/>
    <dgm:cxn modelId="{0359D1EE-CACE-4DFA-B106-A0111B09C04E}" srcId="{FE345685-F0B0-430F-84F3-54117A9FCB4F}" destId="{474E132D-9D61-4AAE-AA6E-F0A3A26B49B6}" srcOrd="0" destOrd="0" parTransId="{091DFA45-9994-44BC-9979-931BE32E023A}" sibTransId="{F8CD7670-F246-4CE4-B227-81578E3535EF}"/>
    <dgm:cxn modelId="{C3B23E1F-42DD-4241-B02C-C957776157E9}" srcId="{474E132D-9D61-4AAE-AA6E-F0A3A26B49B6}" destId="{1CA23061-E785-4BE0-96F4-1972231A8D87}" srcOrd="0" destOrd="0" parTransId="{AFE55E2F-4DEA-4EC6-9BE4-7C4C6BCC59DC}" sibTransId="{640BA43E-4915-4C31-A1C4-52CA0D14AE50}"/>
    <dgm:cxn modelId="{829D59C4-B36D-48BA-BCC5-CAA439E64863}" type="presOf" srcId="{5F0A814B-58B3-4C45-9A7B-E2B4165535B0}" destId="{FF42E902-1B00-4B95-99A1-F66601FFA9A5}" srcOrd="0" destOrd="0" presId="urn:microsoft.com/office/officeart/2005/8/layout/radial5"/>
    <dgm:cxn modelId="{EC426AAE-E67F-4191-9E3C-E4C085A064A4}" type="presOf" srcId="{6443F74D-FE2E-4DCC-A803-7A7F8C9143D6}" destId="{8B24C4A8-3AF6-4686-B6F0-350DF742E4D9}" srcOrd="0" destOrd="0" presId="urn:microsoft.com/office/officeart/2005/8/layout/radial5"/>
    <dgm:cxn modelId="{37279A80-761C-4C2C-8371-4D71E15567A4}" type="presOf" srcId="{2C1A6615-8BB1-4DBB-B643-C262F1C99746}" destId="{12F91781-6F0F-46F4-8BFE-4068082CAECC}" srcOrd="0" destOrd="0" presId="urn:microsoft.com/office/officeart/2005/8/layout/radial5"/>
    <dgm:cxn modelId="{26A86B6A-9525-46BB-B4CC-48ADF6DC9302}" type="presOf" srcId="{E2F7770C-005C-4169-B81C-2F161F0FFF85}" destId="{490E0FBC-8425-48ED-B042-7D9AC3D22F74}" srcOrd="1" destOrd="0" presId="urn:microsoft.com/office/officeart/2005/8/layout/radial5"/>
    <dgm:cxn modelId="{1808D899-F7A4-4794-A35A-DFFED6C3BE50}" type="presOf" srcId="{FE345685-F0B0-430F-84F3-54117A9FCB4F}" destId="{4FFF35C2-CEA3-4C27-A6C0-64439AC05201}" srcOrd="0" destOrd="0" presId="urn:microsoft.com/office/officeart/2005/8/layout/radial5"/>
    <dgm:cxn modelId="{21D6043D-D43B-42D6-9B98-C9939800EF00}" type="presOf" srcId="{AFE55E2F-4DEA-4EC6-9BE4-7C4C6BCC59DC}" destId="{D96465B2-C5D9-45CC-9088-1788ACDFB5FA}" srcOrd="1" destOrd="0" presId="urn:microsoft.com/office/officeart/2005/8/layout/radial5"/>
    <dgm:cxn modelId="{4082D4E3-A34D-468B-BEFB-DA2DDE095233}" srcId="{474E132D-9D61-4AAE-AA6E-F0A3A26B49B6}" destId="{BB7B3F47-45BB-4A15-AA19-28361E867D8F}" srcOrd="2" destOrd="0" parTransId="{6443F74D-FE2E-4DCC-A803-7A7F8C9143D6}" sibTransId="{3AC694F5-69B0-470F-96D4-93DBDD7CD96B}"/>
    <dgm:cxn modelId="{C9FDB32E-30AC-4C1F-8AB0-F862ED7808AE}" srcId="{474E132D-9D61-4AAE-AA6E-F0A3A26B49B6}" destId="{2C1A6615-8BB1-4DBB-B643-C262F1C99746}" srcOrd="3" destOrd="0" parTransId="{5F0A814B-58B3-4C45-9A7B-E2B4165535B0}" sibTransId="{3AAB86E9-67C3-4D72-BA02-65066CC969E2}"/>
    <dgm:cxn modelId="{F04AAF93-D82A-47E2-8B30-DAF4D03FEE10}" type="presOf" srcId="{E2F7770C-005C-4169-B81C-2F161F0FFF85}" destId="{0CA8A4B6-BE81-4DDE-9E3A-34BB8AFF895D}" srcOrd="0" destOrd="0" presId="urn:microsoft.com/office/officeart/2005/8/layout/radial5"/>
    <dgm:cxn modelId="{5977BF25-1D87-449E-8391-BE939C075DB7}" type="presOf" srcId="{0D750E23-165A-4BE3-987A-407EA93DC4D5}" destId="{6FDC0B1F-A4DF-4853-90A8-DEBCDBDE068C}" srcOrd="0" destOrd="0" presId="urn:microsoft.com/office/officeart/2005/8/layout/radial5"/>
    <dgm:cxn modelId="{268411BA-7C8C-4702-8E88-1BC65EDCB826}" srcId="{474E132D-9D61-4AAE-AA6E-F0A3A26B49B6}" destId="{0D750E23-165A-4BE3-987A-407EA93DC4D5}" srcOrd="1" destOrd="0" parTransId="{E2F7770C-005C-4169-B81C-2F161F0FFF85}" sibTransId="{16093810-E0D8-4929-8D26-0C51C6943F17}"/>
    <dgm:cxn modelId="{87688427-26C4-4575-B798-38E762326C88}" type="presOf" srcId="{AFE55E2F-4DEA-4EC6-9BE4-7C4C6BCC59DC}" destId="{55B90FD0-725C-473F-8339-326C2C9947EE}" srcOrd="0" destOrd="0" presId="urn:microsoft.com/office/officeart/2005/8/layout/radial5"/>
    <dgm:cxn modelId="{82BEEDEA-FCAE-459D-975E-3703BBECD9C6}" type="presOf" srcId="{474E132D-9D61-4AAE-AA6E-F0A3A26B49B6}" destId="{4C058478-7E59-40F2-B41E-2431D50C4728}" srcOrd="0" destOrd="0" presId="urn:microsoft.com/office/officeart/2005/8/layout/radial5"/>
    <dgm:cxn modelId="{CC15A1BF-FFA4-4E71-8A33-BB476EE91FAF}" type="presOf" srcId="{1CA23061-E785-4BE0-96F4-1972231A8D87}" destId="{3F88F5D4-8843-4067-9C11-1E07F3386426}" srcOrd="0" destOrd="0" presId="urn:microsoft.com/office/officeart/2005/8/layout/radial5"/>
    <dgm:cxn modelId="{12F2988D-E1DB-4523-ACE3-6AE84B2D1FA6}" type="presOf" srcId="{5F0A814B-58B3-4C45-9A7B-E2B4165535B0}" destId="{E254945D-F581-437A-8F10-4C1CBAF9FA3B}" srcOrd="1" destOrd="0" presId="urn:microsoft.com/office/officeart/2005/8/layout/radial5"/>
    <dgm:cxn modelId="{7205978D-71DB-46C0-9FCB-39E018DF1616}" type="presOf" srcId="{BB7B3F47-45BB-4A15-AA19-28361E867D8F}" destId="{EDDD1875-5E7D-43B5-A7CF-B3C64FD877F1}" srcOrd="0" destOrd="0" presId="urn:microsoft.com/office/officeart/2005/8/layout/radial5"/>
    <dgm:cxn modelId="{17D28939-6375-4211-B5D0-378FC6BAC3D2}" srcId="{FE345685-F0B0-430F-84F3-54117A9FCB4F}" destId="{2DE2AA66-1853-426B-919D-CBFED317BB73}" srcOrd="1" destOrd="0" parTransId="{903DC4A7-F741-4D4B-B309-43DD0C3FFFC8}" sibTransId="{4FE7F7E2-287C-4A8B-8B80-92B805085344}"/>
    <dgm:cxn modelId="{7B7F66CD-7507-464A-A3D8-32CE63560B7E}" type="presParOf" srcId="{4FFF35C2-CEA3-4C27-A6C0-64439AC05201}" destId="{4C058478-7E59-40F2-B41E-2431D50C4728}" srcOrd="0" destOrd="0" presId="urn:microsoft.com/office/officeart/2005/8/layout/radial5"/>
    <dgm:cxn modelId="{D9221DFE-B4BA-4FFE-A425-03B8E955ECEB}" type="presParOf" srcId="{4FFF35C2-CEA3-4C27-A6C0-64439AC05201}" destId="{55B90FD0-725C-473F-8339-326C2C9947EE}" srcOrd="1" destOrd="0" presId="urn:microsoft.com/office/officeart/2005/8/layout/radial5"/>
    <dgm:cxn modelId="{A1D48996-B2FA-4AC7-B576-BD143D558B4F}" type="presParOf" srcId="{55B90FD0-725C-473F-8339-326C2C9947EE}" destId="{D96465B2-C5D9-45CC-9088-1788ACDFB5FA}" srcOrd="0" destOrd="0" presId="urn:microsoft.com/office/officeart/2005/8/layout/radial5"/>
    <dgm:cxn modelId="{1661AF75-C45B-4D5D-907C-5A015C530F23}" type="presParOf" srcId="{4FFF35C2-CEA3-4C27-A6C0-64439AC05201}" destId="{3F88F5D4-8843-4067-9C11-1E07F3386426}" srcOrd="2" destOrd="0" presId="urn:microsoft.com/office/officeart/2005/8/layout/radial5"/>
    <dgm:cxn modelId="{D424448C-D608-4E40-ABB9-D0BA7221944B}" type="presParOf" srcId="{4FFF35C2-CEA3-4C27-A6C0-64439AC05201}" destId="{0CA8A4B6-BE81-4DDE-9E3A-34BB8AFF895D}" srcOrd="3" destOrd="0" presId="urn:microsoft.com/office/officeart/2005/8/layout/radial5"/>
    <dgm:cxn modelId="{089387AA-3D13-441A-9927-AFBC4D1903F2}" type="presParOf" srcId="{0CA8A4B6-BE81-4DDE-9E3A-34BB8AFF895D}" destId="{490E0FBC-8425-48ED-B042-7D9AC3D22F74}" srcOrd="0" destOrd="0" presId="urn:microsoft.com/office/officeart/2005/8/layout/radial5"/>
    <dgm:cxn modelId="{3260D502-2874-40B9-997C-1187E6801A5C}" type="presParOf" srcId="{4FFF35C2-CEA3-4C27-A6C0-64439AC05201}" destId="{6FDC0B1F-A4DF-4853-90A8-DEBCDBDE068C}" srcOrd="4" destOrd="0" presId="urn:microsoft.com/office/officeart/2005/8/layout/radial5"/>
    <dgm:cxn modelId="{1FC439CD-1695-48A3-851D-56F6651CBCD4}" type="presParOf" srcId="{4FFF35C2-CEA3-4C27-A6C0-64439AC05201}" destId="{8B24C4A8-3AF6-4686-B6F0-350DF742E4D9}" srcOrd="5" destOrd="0" presId="urn:microsoft.com/office/officeart/2005/8/layout/radial5"/>
    <dgm:cxn modelId="{58E3B3D1-EE95-4282-AF6B-57AE052F7A4E}" type="presParOf" srcId="{8B24C4A8-3AF6-4686-B6F0-350DF742E4D9}" destId="{31684E0F-E562-4C7A-B09D-AECCA11419B3}" srcOrd="0" destOrd="0" presId="urn:microsoft.com/office/officeart/2005/8/layout/radial5"/>
    <dgm:cxn modelId="{6CA6AA53-5B2F-48DB-B019-B5EEF34517A0}" type="presParOf" srcId="{4FFF35C2-CEA3-4C27-A6C0-64439AC05201}" destId="{EDDD1875-5E7D-43B5-A7CF-B3C64FD877F1}" srcOrd="6" destOrd="0" presId="urn:microsoft.com/office/officeart/2005/8/layout/radial5"/>
    <dgm:cxn modelId="{145CDFF4-367E-4C20-907A-B5FC65E3E938}" type="presParOf" srcId="{4FFF35C2-CEA3-4C27-A6C0-64439AC05201}" destId="{FF42E902-1B00-4B95-99A1-F66601FFA9A5}" srcOrd="7" destOrd="0" presId="urn:microsoft.com/office/officeart/2005/8/layout/radial5"/>
    <dgm:cxn modelId="{E32D75DA-3CEE-4707-BF0E-112F115DA264}" type="presParOf" srcId="{FF42E902-1B00-4B95-99A1-F66601FFA9A5}" destId="{E254945D-F581-437A-8F10-4C1CBAF9FA3B}" srcOrd="0" destOrd="0" presId="urn:microsoft.com/office/officeart/2005/8/layout/radial5"/>
    <dgm:cxn modelId="{90A93656-54C2-44C0-913D-4DDDAA4E31F9}" type="presParOf" srcId="{4FFF35C2-CEA3-4C27-A6C0-64439AC05201}" destId="{12F91781-6F0F-46F4-8BFE-4068082CAECC}" srcOrd="8" destOrd="0" presId="urn:microsoft.com/office/officeart/2005/8/layout/radial5"/>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16F6C8-D5A5-4137-904B-C02BAA97E833}">
      <dsp:nvSpPr>
        <dsp:cNvPr id="0" name=""/>
        <dsp:cNvSpPr/>
      </dsp:nvSpPr>
      <dsp:spPr>
        <a:xfrm rot="10800000">
          <a:off x="532922" y="503"/>
          <a:ext cx="1731172" cy="387502"/>
        </a:xfrm>
        <a:prstGeom prst="homePlate">
          <a:avLst/>
        </a:prstGeom>
        <a:solidFill>
          <a:srgbClr val="92D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878" tIns="34290" rIns="64008" bIns="34290" numCol="1" spcCol="1270" anchor="ctr" anchorCtr="0">
          <a:noAutofit/>
        </a:bodyPr>
        <a:lstStyle/>
        <a:p>
          <a:pPr lvl="0" algn="ctr" defTabSz="400050">
            <a:lnSpc>
              <a:spcPct val="90000"/>
            </a:lnSpc>
            <a:spcBef>
              <a:spcPct val="0"/>
            </a:spcBef>
            <a:spcAft>
              <a:spcPct val="35000"/>
            </a:spcAft>
          </a:pPr>
          <a:r>
            <a:rPr lang="en-US" sz="900" b="1" kern="1200" dirty="0">
              <a:solidFill>
                <a:schemeClr val="tx2"/>
              </a:solidFill>
              <a:effectLst/>
              <a:latin typeface="Segoe UI" panose="020B0502040204020203" pitchFamily="34" charset="0"/>
              <a:cs typeface="Segoe UI" panose="020B0502040204020203" pitchFamily="34" charset="0"/>
            </a:rPr>
            <a:t>Building Envelope</a:t>
          </a:r>
        </a:p>
      </dsp:txBody>
      <dsp:txXfrm rot="10800000">
        <a:off x="629797" y="503"/>
        <a:ext cx="1634297" cy="387502"/>
      </dsp:txXfrm>
    </dsp:sp>
    <dsp:sp modelId="{672DAB0D-5EA5-43D0-A87F-BAD7AC461F7B}">
      <dsp:nvSpPr>
        <dsp:cNvPr id="0" name=""/>
        <dsp:cNvSpPr/>
      </dsp:nvSpPr>
      <dsp:spPr>
        <a:xfrm>
          <a:off x="339171" y="503"/>
          <a:ext cx="387502" cy="387502"/>
        </a:xfrm>
        <a:prstGeom prst="ellipse">
          <a:avLst/>
        </a:prstGeom>
        <a:blipFill>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F1358D38-5E4F-4A2D-BFCA-D4CF8EA1BFC2}">
      <dsp:nvSpPr>
        <dsp:cNvPr id="0" name=""/>
        <dsp:cNvSpPr/>
      </dsp:nvSpPr>
      <dsp:spPr>
        <a:xfrm rot="10800000">
          <a:off x="532922" y="503678"/>
          <a:ext cx="1731172" cy="387502"/>
        </a:xfrm>
        <a:prstGeom prst="homePlate">
          <a:avLst/>
        </a:prstGeom>
        <a:solidFill>
          <a:srgbClr val="ECC35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878" tIns="34290" rIns="64008" bIns="34290" numCol="1" spcCol="1270" anchor="ctr" anchorCtr="0">
          <a:noAutofit/>
        </a:bodyPr>
        <a:lstStyle/>
        <a:p>
          <a:pPr lvl="0" algn="ctr" defTabSz="400050">
            <a:lnSpc>
              <a:spcPct val="90000"/>
            </a:lnSpc>
            <a:spcBef>
              <a:spcPct val="0"/>
            </a:spcBef>
            <a:spcAft>
              <a:spcPct val="35000"/>
            </a:spcAft>
          </a:pPr>
          <a:r>
            <a:rPr lang="en-US" sz="900" b="1" kern="1200" dirty="0">
              <a:solidFill>
                <a:schemeClr val="tx2"/>
              </a:solidFill>
              <a:effectLst/>
              <a:latin typeface="Segoe UI" panose="020B0502040204020203" pitchFamily="34" charset="0"/>
              <a:cs typeface="Segoe UI" panose="020B0502040204020203" pitchFamily="34" charset="0"/>
            </a:rPr>
            <a:t>Comfort Systems and Controls</a:t>
          </a:r>
        </a:p>
      </dsp:txBody>
      <dsp:txXfrm rot="10800000">
        <a:off x="629797" y="503678"/>
        <a:ext cx="1634297" cy="387502"/>
      </dsp:txXfrm>
    </dsp:sp>
    <dsp:sp modelId="{58656752-102B-46B8-BB84-F5249B8BFF51}">
      <dsp:nvSpPr>
        <dsp:cNvPr id="0" name=""/>
        <dsp:cNvSpPr/>
      </dsp:nvSpPr>
      <dsp:spPr>
        <a:xfrm>
          <a:off x="339171" y="503678"/>
          <a:ext cx="387502" cy="387502"/>
        </a:xfrm>
        <a:prstGeom prst="flowChartConnector">
          <a:avLst/>
        </a:prstGeom>
        <a:blipFill>
          <a:blip xmlns:r="http://schemas.openxmlformats.org/officeDocument/2006/relationships" r:embed="rId2"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14CFCD25-D278-4481-B4FA-283EF845D5AF}">
      <dsp:nvSpPr>
        <dsp:cNvPr id="0" name=""/>
        <dsp:cNvSpPr/>
      </dsp:nvSpPr>
      <dsp:spPr>
        <a:xfrm rot="10800000">
          <a:off x="532922" y="1006854"/>
          <a:ext cx="1731172" cy="387502"/>
        </a:xfrm>
        <a:prstGeom prst="homePlate">
          <a:avLst/>
        </a:prstGeom>
        <a:solidFill>
          <a:srgbClr val="DA566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878" tIns="34290" rIns="64008" bIns="34290" numCol="1" spcCol="1270" anchor="ctr" anchorCtr="0">
          <a:noAutofit/>
        </a:bodyPr>
        <a:lstStyle/>
        <a:p>
          <a:pPr lvl="0" algn="ctr" defTabSz="400050">
            <a:lnSpc>
              <a:spcPct val="90000"/>
            </a:lnSpc>
            <a:spcBef>
              <a:spcPct val="0"/>
            </a:spcBef>
            <a:spcAft>
              <a:spcPct val="35000"/>
            </a:spcAft>
          </a:pPr>
          <a:r>
            <a:rPr lang="en-US" sz="900" b="1" kern="1200" dirty="0">
              <a:effectLst/>
              <a:latin typeface="Segoe UI" panose="020B0502040204020203" pitchFamily="34" charset="0"/>
              <a:cs typeface="Segoe UI" panose="020B0502040204020203" pitchFamily="34" charset="0"/>
            </a:rPr>
            <a:t>Lighting and Controls</a:t>
          </a:r>
        </a:p>
      </dsp:txBody>
      <dsp:txXfrm rot="10800000">
        <a:off x="629797" y="1006854"/>
        <a:ext cx="1634297" cy="387502"/>
      </dsp:txXfrm>
    </dsp:sp>
    <dsp:sp modelId="{35F79AEA-9F42-4CE2-9B3A-71BD4E243542}">
      <dsp:nvSpPr>
        <dsp:cNvPr id="0" name=""/>
        <dsp:cNvSpPr/>
      </dsp:nvSpPr>
      <dsp:spPr>
        <a:xfrm>
          <a:off x="339171" y="1006854"/>
          <a:ext cx="387502" cy="387502"/>
        </a:xfrm>
        <a:prstGeom prst="ellipse">
          <a:avLst/>
        </a:prstGeom>
        <a:blipFill>
          <a:blip xmlns:r="http://schemas.openxmlformats.org/officeDocument/2006/relationships" r:embed="rId3" cstate="print">
            <a:extLst>
              <a:ext uri="{28A0092B-C50C-407E-A947-70E740481C1C}">
                <a14:useLocalDpi xmlns:a14="http://schemas.microsoft.com/office/drawing/2010/main"/>
              </a:ext>
              <a:ext uri="{837473B0-CC2E-450A-ABE3-18F120FF3D39}">
                <a1611:picAttrSrcUrl xmlns:a1611="http://schemas.microsoft.com/office/drawing/2016/11/main" xmlns="" r:id="rId4"/>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9C2C3B2D-CE51-4D4E-9D70-0F54AF53710A}">
      <dsp:nvSpPr>
        <dsp:cNvPr id="0" name=""/>
        <dsp:cNvSpPr/>
      </dsp:nvSpPr>
      <dsp:spPr>
        <a:xfrm rot="10800000">
          <a:off x="532922" y="1510029"/>
          <a:ext cx="1731172" cy="387502"/>
        </a:xfrm>
        <a:prstGeom prst="homePlate">
          <a:avLst/>
        </a:prstGeom>
        <a:solidFill>
          <a:srgbClr val="58A4A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0878" tIns="34290" rIns="64008" bIns="34290" numCol="1" spcCol="1270" anchor="ctr" anchorCtr="0">
          <a:noAutofit/>
        </a:bodyPr>
        <a:lstStyle/>
        <a:p>
          <a:pPr lvl="0" algn="ctr" defTabSz="400050">
            <a:lnSpc>
              <a:spcPct val="90000"/>
            </a:lnSpc>
            <a:spcBef>
              <a:spcPct val="0"/>
            </a:spcBef>
            <a:spcAft>
              <a:spcPct val="35000"/>
            </a:spcAft>
          </a:pPr>
          <a:r>
            <a:rPr lang="en-US" sz="900" b="1" kern="1200" dirty="0">
              <a:effectLst/>
              <a:latin typeface="Segoe UI" panose="020B0502040204020203" pitchFamily="34" charset="0"/>
              <a:cs typeface="Segoe UI" panose="020B0502040204020203" pitchFamily="34" charset="0"/>
            </a:rPr>
            <a:t>Electrical and Renewable Energy Systems</a:t>
          </a:r>
        </a:p>
      </dsp:txBody>
      <dsp:txXfrm rot="10800000">
        <a:off x="629797" y="1510029"/>
        <a:ext cx="1634297" cy="387502"/>
      </dsp:txXfrm>
    </dsp:sp>
    <dsp:sp modelId="{6D753284-20DE-4D90-8E86-8F8ED1B9DA7D}">
      <dsp:nvSpPr>
        <dsp:cNvPr id="0" name=""/>
        <dsp:cNvSpPr/>
      </dsp:nvSpPr>
      <dsp:spPr>
        <a:xfrm>
          <a:off x="339171" y="1510029"/>
          <a:ext cx="387502" cy="387502"/>
        </a:xfrm>
        <a:prstGeom prst="ellipse">
          <a:avLst/>
        </a:prstGeom>
        <a:blipFill>
          <a:blip xmlns:r="http://schemas.openxmlformats.org/officeDocument/2006/relationships"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 uri="{837473B0-CC2E-450A-ABE3-18F120FF3D39}">
                <a1611:picAttrSrcUrl xmlns:a1611="http://schemas.microsoft.com/office/drawing/2016/11/main" xmlns="" r:id="rId7"/>
              </a:ext>
            </a:extLst>
          </a:blip>
          <a:srcRect/>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69EC-2857-4899-84D2-E11E941D5214}">
      <dsp:nvSpPr>
        <dsp:cNvPr id="0" name=""/>
        <dsp:cNvSpPr/>
      </dsp:nvSpPr>
      <dsp:spPr>
        <a:xfrm>
          <a:off x="1692875" y="-193656"/>
          <a:ext cx="3917250" cy="3917250"/>
        </a:xfrm>
        <a:prstGeom prst="blockArc">
          <a:avLst>
            <a:gd name="adj1" fmla="val 8100000"/>
            <a:gd name="adj2" fmla="val 13500000"/>
            <a:gd name="adj3" fmla="val 551"/>
          </a:avLst>
        </a:pr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7EB0E3-D57E-4068-8F0B-4ECFCF94890B}">
      <dsp:nvSpPr>
        <dsp:cNvPr id="0" name=""/>
        <dsp:cNvSpPr/>
      </dsp:nvSpPr>
      <dsp:spPr>
        <a:xfrm>
          <a:off x="36906" y="443809"/>
          <a:ext cx="2082568" cy="264150"/>
        </a:xfrm>
        <a:prstGeom prst="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a:latin typeface="Segoe UI" panose="020B0502040204020203" pitchFamily="34" charset="0"/>
              <a:cs typeface="Segoe UI" panose="020B0502040204020203" pitchFamily="34" charset="0"/>
            </a:rPr>
            <a:t>Pumps</a:t>
          </a:r>
          <a:endParaRPr lang="en-IN" sz="1050" kern="1200" dirty="0">
            <a:latin typeface="Segoe UI" panose="020B0502040204020203" pitchFamily="34" charset="0"/>
            <a:cs typeface="Segoe UI" panose="020B0502040204020203" pitchFamily="34" charset="0"/>
          </a:endParaRPr>
        </a:p>
      </dsp:txBody>
      <dsp:txXfrm>
        <a:off x="36906" y="443809"/>
        <a:ext cx="2082568" cy="264150"/>
      </dsp:txXfrm>
    </dsp:sp>
    <dsp:sp modelId="{8ADB8D52-44D3-45F2-BE48-BE35D3EF6381}">
      <dsp:nvSpPr>
        <dsp:cNvPr id="0" name=""/>
        <dsp:cNvSpPr/>
      </dsp:nvSpPr>
      <dsp:spPr>
        <a:xfrm>
          <a:off x="1954380" y="410791"/>
          <a:ext cx="330188" cy="330188"/>
        </a:xfrm>
        <a:prstGeom prst="ellipse">
          <a:avLst/>
        </a:prstGeom>
        <a:solidFill>
          <a:schemeClr val="lt1">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BCC25A-FFC4-4C98-AB02-D1012F13EDD7}">
      <dsp:nvSpPr>
        <dsp:cNvPr id="0" name=""/>
        <dsp:cNvSpPr/>
      </dsp:nvSpPr>
      <dsp:spPr>
        <a:xfrm>
          <a:off x="36906" y="840268"/>
          <a:ext cx="1843356" cy="264150"/>
        </a:xfrm>
        <a:prstGeom prst="rect">
          <a:avLst/>
        </a:prstGeom>
        <a:solidFill>
          <a:schemeClr val="accent1">
            <a:shade val="50000"/>
            <a:hueOff val="140175"/>
            <a:satOff val="-1782"/>
            <a:lumOff val="127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dirty="0">
              <a:latin typeface="Segoe UI" panose="020B0502040204020203" pitchFamily="34" charset="0"/>
              <a:cs typeface="Segoe UI" panose="020B0502040204020203" pitchFamily="34" charset="0"/>
            </a:rPr>
            <a:t>Fans</a:t>
          </a:r>
        </a:p>
      </dsp:txBody>
      <dsp:txXfrm>
        <a:off x="36906" y="840268"/>
        <a:ext cx="1843356" cy="264150"/>
      </dsp:txXfrm>
    </dsp:sp>
    <dsp:sp modelId="{6E3DDB8B-6161-4EA6-8D26-F18AAC9BD2C8}">
      <dsp:nvSpPr>
        <dsp:cNvPr id="0" name=""/>
        <dsp:cNvSpPr/>
      </dsp:nvSpPr>
      <dsp:spPr>
        <a:xfrm>
          <a:off x="1715168" y="807249"/>
          <a:ext cx="330188" cy="330188"/>
        </a:xfrm>
        <a:prstGeom prst="ellipse">
          <a:avLst/>
        </a:prstGeom>
        <a:solidFill>
          <a:schemeClr val="lt1">
            <a:hueOff val="0"/>
            <a:satOff val="0"/>
            <a:lumOff val="0"/>
            <a:alphaOff val="0"/>
          </a:schemeClr>
        </a:solidFill>
        <a:ln w="12700" cap="flat" cmpd="sng" algn="ctr">
          <a:solidFill>
            <a:schemeClr val="accent1">
              <a:shade val="50000"/>
              <a:hueOff val="140175"/>
              <a:satOff val="-1782"/>
              <a:lumOff val="127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B50EFB-A659-4867-92FC-0E9C70A84D05}">
      <dsp:nvSpPr>
        <dsp:cNvPr id="0" name=""/>
        <dsp:cNvSpPr/>
      </dsp:nvSpPr>
      <dsp:spPr>
        <a:xfrm>
          <a:off x="36906" y="1236435"/>
          <a:ext cx="1712269" cy="264150"/>
        </a:xfrm>
        <a:prstGeom prst="rect">
          <a:avLst/>
        </a:prstGeom>
        <a:solidFill>
          <a:schemeClr val="accent1">
            <a:shade val="50000"/>
            <a:hueOff val="280351"/>
            <a:satOff val="-3563"/>
            <a:lumOff val="255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a:latin typeface="Segoe UI" panose="020B0502040204020203" pitchFamily="34" charset="0"/>
              <a:cs typeface="Segoe UI" panose="020B0502040204020203" pitchFamily="34" charset="0"/>
            </a:rPr>
            <a:t>Cooling Towers</a:t>
          </a:r>
          <a:endParaRPr lang="en-IN" sz="1050" kern="1200" dirty="0">
            <a:latin typeface="Segoe UI" panose="020B0502040204020203" pitchFamily="34" charset="0"/>
            <a:cs typeface="Segoe UI" panose="020B0502040204020203" pitchFamily="34" charset="0"/>
          </a:endParaRPr>
        </a:p>
      </dsp:txBody>
      <dsp:txXfrm>
        <a:off x="36906" y="1236435"/>
        <a:ext cx="1712269" cy="264150"/>
      </dsp:txXfrm>
    </dsp:sp>
    <dsp:sp modelId="{DCD751C6-32FB-4FAF-AC88-1BC0AEDB97C5}">
      <dsp:nvSpPr>
        <dsp:cNvPr id="0" name=""/>
        <dsp:cNvSpPr/>
      </dsp:nvSpPr>
      <dsp:spPr>
        <a:xfrm>
          <a:off x="1584081" y="1203416"/>
          <a:ext cx="330188" cy="330188"/>
        </a:xfrm>
        <a:prstGeom prst="ellipse">
          <a:avLst/>
        </a:prstGeom>
        <a:solidFill>
          <a:schemeClr val="lt1">
            <a:hueOff val="0"/>
            <a:satOff val="0"/>
            <a:lumOff val="0"/>
            <a:alphaOff val="0"/>
          </a:schemeClr>
        </a:solidFill>
        <a:ln w="12700" cap="flat" cmpd="sng" algn="ctr">
          <a:solidFill>
            <a:schemeClr val="accent1">
              <a:shade val="50000"/>
              <a:hueOff val="280351"/>
              <a:satOff val="-3563"/>
              <a:lumOff val="25509"/>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2EF9BC-C473-418C-A2B8-9D2173A4C542}">
      <dsp:nvSpPr>
        <dsp:cNvPr id="0" name=""/>
        <dsp:cNvSpPr/>
      </dsp:nvSpPr>
      <dsp:spPr>
        <a:xfrm>
          <a:off x="36906" y="1632893"/>
          <a:ext cx="1670414" cy="264150"/>
        </a:xfrm>
        <a:prstGeom prst="rect">
          <a:avLst/>
        </a:prstGeom>
        <a:solidFill>
          <a:schemeClr val="accent1">
            <a:shade val="50000"/>
            <a:hueOff val="420526"/>
            <a:satOff val="-5345"/>
            <a:lumOff val="382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dirty="0">
              <a:solidFill>
                <a:schemeClr val="accent2"/>
              </a:solidFill>
              <a:latin typeface="Segoe UI" panose="020B0502040204020203" pitchFamily="34" charset="0"/>
              <a:cs typeface="Segoe UI" panose="020B0502040204020203" pitchFamily="34" charset="0"/>
            </a:rPr>
            <a:t>Economizers</a:t>
          </a:r>
        </a:p>
      </dsp:txBody>
      <dsp:txXfrm>
        <a:off x="36906" y="1632893"/>
        <a:ext cx="1670414" cy="264150"/>
      </dsp:txXfrm>
    </dsp:sp>
    <dsp:sp modelId="{CF980A43-C59D-4324-BF85-0A6E21E3BD40}">
      <dsp:nvSpPr>
        <dsp:cNvPr id="0" name=""/>
        <dsp:cNvSpPr/>
      </dsp:nvSpPr>
      <dsp:spPr>
        <a:xfrm>
          <a:off x="1542226" y="1599874"/>
          <a:ext cx="330188" cy="330188"/>
        </a:xfrm>
        <a:prstGeom prst="ellipse">
          <a:avLst/>
        </a:prstGeom>
        <a:solidFill>
          <a:schemeClr val="lt1">
            <a:hueOff val="0"/>
            <a:satOff val="0"/>
            <a:lumOff val="0"/>
            <a:alphaOff val="0"/>
          </a:schemeClr>
        </a:solidFill>
        <a:ln w="12700" cap="flat" cmpd="sng" algn="ctr">
          <a:solidFill>
            <a:schemeClr val="accent1">
              <a:shade val="50000"/>
              <a:hueOff val="420526"/>
              <a:satOff val="-5345"/>
              <a:lumOff val="38264"/>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AF4C7B-7540-4704-8ED7-ABE8B011542C}">
      <dsp:nvSpPr>
        <dsp:cNvPr id="0" name=""/>
        <dsp:cNvSpPr/>
      </dsp:nvSpPr>
      <dsp:spPr>
        <a:xfrm>
          <a:off x="36906" y="1990199"/>
          <a:ext cx="1712269" cy="342455"/>
        </a:xfrm>
        <a:prstGeom prst="rect">
          <a:avLst/>
        </a:prstGeom>
        <a:solidFill>
          <a:schemeClr val="accent1">
            <a:shade val="50000"/>
            <a:hueOff val="420526"/>
            <a:satOff val="-5345"/>
            <a:lumOff val="382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dirty="0">
              <a:solidFill>
                <a:schemeClr val="accent2"/>
              </a:solidFill>
              <a:latin typeface="Segoe UI" panose="020B0502040204020203" pitchFamily="34" charset="0"/>
              <a:cs typeface="Segoe UI" panose="020B0502040204020203" pitchFamily="34" charset="0"/>
            </a:rPr>
            <a:t>Variable Flow Hydronic System</a:t>
          </a:r>
        </a:p>
      </dsp:txBody>
      <dsp:txXfrm>
        <a:off x="36906" y="1990199"/>
        <a:ext cx="1712269" cy="342455"/>
      </dsp:txXfrm>
    </dsp:sp>
    <dsp:sp modelId="{5B3AF93B-1FE4-4B0B-BE1C-8AB6A56ED033}">
      <dsp:nvSpPr>
        <dsp:cNvPr id="0" name=""/>
        <dsp:cNvSpPr/>
      </dsp:nvSpPr>
      <dsp:spPr>
        <a:xfrm>
          <a:off x="1584081" y="1996333"/>
          <a:ext cx="330188" cy="330188"/>
        </a:xfrm>
        <a:prstGeom prst="ellipse">
          <a:avLst/>
        </a:prstGeom>
        <a:solidFill>
          <a:schemeClr val="lt1">
            <a:hueOff val="0"/>
            <a:satOff val="0"/>
            <a:lumOff val="0"/>
            <a:alphaOff val="0"/>
          </a:schemeClr>
        </a:solidFill>
        <a:ln w="12700" cap="flat" cmpd="sng" algn="ctr">
          <a:solidFill>
            <a:schemeClr val="accent1">
              <a:shade val="50000"/>
              <a:hueOff val="420526"/>
              <a:satOff val="-5345"/>
              <a:lumOff val="38264"/>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5E3659-9AA8-498E-B58F-C4526AAFEDC4}">
      <dsp:nvSpPr>
        <dsp:cNvPr id="0" name=""/>
        <dsp:cNvSpPr/>
      </dsp:nvSpPr>
      <dsp:spPr>
        <a:xfrm>
          <a:off x="36906" y="2425519"/>
          <a:ext cx="1843356" cy="264150"/>
        </a:xfrm>
        <a:prstGeom prst="rect">
          <a:avLst/>
        </a:prstGeom>
        <a:solidFill>
          <a:schemeClr val="accent1">
            <a:shade val="50000"/>
            <a:hueOff val="280351"/>
            <a:satOff val="-3563"/>
            <a:lumOff val="255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a:latin typeface="Segoe UI" panose="020B0502040204020203" pitchFamily="34" charset="0"/>
              <a:cs typeface="Segoe UI" panose="020B0502040204020203" pitchFamily="34" charset="0"/>
            </a:rPr>
            <a:t>Boilers</a:t>
          </a:r>
          <a:endParaRPr lang="en-IN" sz="1050" kern="1200" dirty="0">
            <a:latin typeface="Segoe UI" panose="020B0502040204020203" pitchFamily="34" charset="0"/>
            <a:cs typeface="Segoe UI" panose="020B0502040204020203" pitchFamily="34" charset="0"/>
          </a:endParaRPr>
        </a:p>
      </dsp:txBody>
      <dsp:txXfrm>
        <a:off x="36906" y="2425519"/>
        <a:ext cx="1843356" cy="264150"/>
      </dsp:txXfrm>
    </dsp:sp>
    <dsp:sp modelId="{0AB7BAA4-C42D-4751-AA84-3CE65505B92B}">
      <dsp:nvSpPr>
        <dsp:cNvPr id="0" name=""/>
        <dsp:cNvSpPr/>
      </dsp:nvSpPr>
      <dsp:spPr>
        <a:xfrm>
          <a:off x="1715168" y="2392500"/>
          <a:ext cx="330188" cy="330188"/>
        </a:xfrm>
        <a:prstGeom prst="ellipse">
          <a:avLst/>
        </a:prstGeom>
        <a:solidFill>
          <a:schemeClr val="lt1">
            <a:hueOff val="0"/>
            <a:satOff val="0"/>
            <a:lumOff val="0"/>
            <a:alphaOff val="0"/>
          </a:schemeClr>
        </a:solidFill>
        <a:ln w="12700" cap="flat" cmpd="sng" algn="ctr">
          <a:solidFill>
            <a:schemeClr val="accent1">
              <a:shade val="50000"/>
              <a:hueOff val="280351"/>
              <a:satOff val="-3563"/>
              <a:lumOff val="25509"/>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F91786-008D-4362-BB8E-92AA723C5D75}">
      <dsp:nvSpPr>
        <dsp:cNvPr id="0" name=""/>
        <dsp:cNvSpPr/>
      </dsp:nvSpPr>
      <dsp:spPr>
        <a:xfrm>
          <a:off x="36906" y="2821977"/>
          <a:ext cx="2082568" cy="264150"/>
        </a:xfrm>
        <a:prstGeom prst="rect">
          <a:avLst/>
        </a:prstGeom>
        <a:solidFill>
          <a:schemeClr val="accent1">
            <a:shade val="50000"/>
            <a:hueOff val="140175"/>
            <a:satOff val="-1782"/>
            <a:lumOff val="127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09669" bIns="27940" numCol="1" spcCol="1270" anchor="ctr" anchorCtr="0">
          <a:noAutofit/>
        </a:bodyPr>
        <a:lstStyle/>
        <a:p>
          <a:pPr lvl="0" algn="r" defTabSz="466725">
            <a:lnSpc>
              <a:spcPct val="90000"/>
            </a:lnSpc>
            <a:spcBef>
              <a:spcPct val="0"/>
            </a:spcBef>
            <a:spcAft>
              <a:spcPct val="35000"/>
            </a:spcAft>
          </a:pPr>
          <a:r>
            <a:rPr lang="en-IN" sz="1050" kern="1200">
              <a:latin typeface="Segoe UI" panose="020B0502040204020203" pitchFamily="34" charset="0"/>
              <a:cs typeface="Segoe UI" panose="020B0502040204020203" pitchFamily="34" charset="0"/>
            </a:rPr>
            <a:t>Energy Recovery</a:t>
          </a:r>
          <a:endParaRPr lang="en-IN" sz="1050" kern="1200" dirty="0">
            <a:latin typeface="Segoe UI" panose="020B0502040204020203" pitchFamily="34" charset="0"/>
            <a:cs typeface="Segoe UI" panose="020B0502040204020203" pitchFamily="34" charset="0"/>
          </a:endParaRPr>
        </a:p>
      </dsp:txBody>
      <dsp:txXfrm>
        <a:off x="36906" y="2821977"/>
        <a:ext cx="2082568" cy="264150"/>
      </dsp:txXfrm>
    </dsp:sp>
    <dsp:sp modelId="{977F2099-691B-4A97-A6A0-A71B37854AB6}">
      <dsp:nvSpPr>
        <dsp:cNvPr id="0" name=""/>
        <dsp:cNvSpPr/>
      </dsp:nvSpPr>
      <dsp:spPr>
        <a:xfrm>
          <a:off x="1954380" y="2788958"/>
          <a:ext cx="330188" cy="330188"/>
        </a:xfrm>
        <a:prstGeom prst="ellipse">
          <a:avLst/>
        </a:prstGeom>
        <a:solidFill>
          <a:schemeClr val="lt1">
            <a:hueOff val="0"/>
            <a:satOff val="0"/>
            <a:lumOff val="0"/>
            <a:alphaOff val="0"/>
          </a:schemeClr>
        </a:solidFill>
        <a:ln w="12700" cap="flat" cmpd="sng" algn="ctr">
          <a:solidFill>
            <a:schemeClr val="accent1">
              <a:shade val="50000"/>
              <a:hueOff val="140175"/>
              <a:satOff val="-1782"/>
              <a:lumOff val="1275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D69EC-2857-4899-84D2-E11E941D5214}">
      <dsp:nvSpPr>
        <dsp:cNvPr id="0" name=""/>
        <dsp:cNvSpPr/>
      </dsp:nvSpPr>
      <dsp:spPr>
        <a:xfrm>
          <a:off x="-3134295" y="-250241"/>
          <a:ext cx="3738394" cy="3738394"/>
        </a:xfrm>
        <a:prstGeom prst="blockArc">
          <a:avLst>
            <a:gd name="adj1" fmla="val 18900000"/>
            <a:gd name="adj2" fmla="val 2700000"/>
            <a:gd name="adj3" fmla="val 578"/>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7EB0E3-D57E-4068-8F0B-4ECFCF94890B}">
      <dsp:nvSpPr>
        <dsp:cNvPr id="0" name=""/>
        <dsp:cNvSpPr/>
      </dsp:nvSpPr>
      <dsp:spPr>
        <a:xfrm>
          <a:off x="226737" y="378254"/>
          <a:ext cx="1957264" cy="2919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Interior Lighting Power</a:t>
          </a:r>
        </a:p>
      </dsp:txBody>
      <dsp:txXfrm>
        <a:off x="226737" y="378254"/>
        <a:ext cx="1957264" cy="291994"/>
      </dsp:txXfrm>
    </dsp:sp>
    <dsp:sp modelId="{8ADB8D52-44D3-45F2-BE48-BE35D3EF6381}">
      <dsp:nvSpPr>
        <dsp:cNvPr id="0" name=""/>
        <dsp:cNvSpPr/>
      </dsp:nvSpPr>
      <dsp:spPr>
        <a:xfrm>
          <a:off x="44240" y="341755"/>
          <a:ext cx="364993" cy="36499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BCC25A-FFC4-4C98-AB02-D1012F13EDD7}">
      <dsp:nvSpPr>
        <dsp:cNvPr id="0" name=""/>
        <dsp:cNvSpPr/>
      </dsp:nvSpPr>
      <dsp:spPr>
        <a:xfrm>
          <a:off x="466922" y="816191"/>
          <a:ext cx="1717078" cy="291994"/>
        </a:xfrm>
        <a:prstGeom prst="rect">
          <a:avLst/>
        </a:prstGeom>
        <a:solidFill>
          <a:schemeClr val="accent5">
            <a:hueOff val="3028185"/>
            <a:satOff val="5707"/>
            <a:lumOff val="-1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Building Area Method</a:t>
          </a:r>
        </a:p>
      </dsp:txBody>
      <dsp:txXfrm>
        <a:off x="466922" y="816191"/>
        <a:ext cx="1717078" cy="291994"/>
      </dsp:txXfrm>
    </dsp:sp>
    <dsp:sp modelId="{6E3DDB8B-6161-4EA6-8D26-F18AAC9BD2C8}">
      <dsp:nvSpPr>
        <dsp:cNvPr id="0" name=""/>
        <dsp:cNvSpPr/>
      </dsp:nvSpPr>
      <dsp:spPr>
        <a:xfrm>
          <a:off x="284426" y="779692"/>
          <a:ext cx="364993" cy="364993"/>
        </a:xfrm>
        <a:prstGeom prst="ellipse">
          <a:avLst/>
        </a:prstGeom>
        <a:solidFill>
          <a:schemeClr val="lt1">
            <a:hueOff val="0"/>
            <a:satOff val="0"/>
            <a:lumOff val="0"/>
            <a:alphaOff val="0"/>
          </a:schemeClr>
        </a:solidFill>
        <a:ln w="12700" cap="flat" cmpd="sng" algn="ctr">
          <a:solidFill>
            <a:schemeClr val="accent5">
              <a:hueOff val="3028185"/>
              <a:satOff val="5707"/>
              <a:lumOff val="-11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B50EFB-A659-4867-92FC-0E9C70A84D05}">
      <dsp:nvSpPr>
        <dsp:cNvPr id="0" name=""/>
        <dsp:cNvSpPr/>
      </dsp:nvSpPr>
      <dsp:spPr>
        <a:xfrm>
          <a:off x="576753" y="1254128"/>
          <a:ext cx="1607247" cy="291994"/>
        </a:xfrm>
        <a:prstGeom prst="rect">
          <a:avLst/>
        </a:prstGeom>
        <a:solidFill>
          <a:schemeClr val="accent5">
            <a:hueOff val="6056370"/>
            <a:satOff val="11414"/>
            <a:lumOff val="-2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Space Function Method</a:t>
          </a:r>
        </a:p>
      </dsp:txBody>
      <dsp:txXfrm>
        <a:off x="576753" y="1254128"/>
        <a:ext cx="1607247" cy="291994"/>
      </dsp:txXfrm>
    </dsp:sp>
    <dsp:sp modelId="{DCD751C6-32FB-4FAF-AC88-1BC0AEDB97C5}">
      <dsp:nvSpPr>
        <dsp:cNvPr id="0" name=""/>
        <dsp:cNvSpPr/>
      </dsp:nvSpPr>
      <dsp:spPr>
        <a:xfrm>
          <a:off x="394257" y="1217628"/>
          <a:ext cx="364993" cy="364993"/>
        </a:xfrm>
        <a:prstGeom prst="ellipse">
          <a:avLst/>
        </a:prstGeom>
        <a:solidFill>
          <a:schemeClr val="lt1">
            <a:hueOff val="0"/>
            <a:satOff val="0"/>
            <a:lumOff val="0"/>
            <a:alphaOff val="0"/>
          </a:schemeClr>
        </a:solidFill>
        <a:ln w="12700" cap="flat" cmpd="sng" algn="ctr">
          <a:solidFill>
            <a:schemeClr val="accent5">
              <a:hueOff val="6056370"/>
              <a:satOff val="11414"/>
              <a:lumOff val="-227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2EF9BC-C473-418C-A2B8-9D2173A4C542}">
      <dsp:nvSpPr>
        <dsp:cNvPr id="0" name=""/>
        <dsp:cNvSpPr/>
      </dsp:nvSpPr>
      <dsp:spPr>
        <a:xfrm>
          <a:off x="576753" y="1664318"/>
          <a:ext cx="1607247" cy="346933"/>
        </a:xfrm>
        <a:prstGeom prst="rect">
          <a:avLst/>
        </a:prstGeom>
        <a:solidFill>
          <a:srgbClr val="4D54E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Installed Interior Lighting Power</a:t>
          </a:r>
        </a:p>
      </dsp:txBody>
      <dsp:txXfrm>
        <a:off x="576753" y="1664318"/>
        <a:ext cx="1607247" cy="346933"/>
      </dsp:txXfrm>
    </dsp:sp>
    <dsp:sp modelId="{CF980A43-C59D-4324-BF85-0A6E21E3BD40}">
      <dsp:nvSpPr>
        <dsp:cNvPr id="0" name=""/>
        <dsp:cNvSpPr/>
      </dsp:nvSpPr>
      <dsp:spPr>
        <a:xfrm>
          <a:off x="394257" y="1655288"/>
          <a:ext cx="364993" cy="364993"/>
        </a:xfrm>
        <a:prstGeom prst="ellipse">
          <a:avLst/>
        </a:prstGeom>
        <a:solidFill>
          <a:schemeClr val="lt1">
            <a:hueOff val="0"/>
            <a:satOff val="0"/>
            <a:lumOff val="0"/>
            <a:alphaOff val="0"/>
          </a:schemeClr>
        </a:solidFill>
        <a:ln w="12700" cap="flat" cmpd="sng" algn="ctr">
          <a:solidFill>
            <a:schemeClr val="accent5">
              <a:hueOff val="9084556"/>
              <a:satOff val="17121"/>
              <a:lumOff val="-3411"/>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16CEBC-5539-4260-99B0-0067AEFDE7C8}">
      <dsp:nvSpPr>
        <dsp:cNvPr id="0" name=""/>
        <dsp:cNvSpPr/>
      </dsp:nvSpPr>
      <dsp:spPr>
        <a:xfrm>
          <a:off x="466922" y="2129724"/>
          <a:ext cx="1717078" cy="291994"/>
        </a:xfrm>
        <a:prstGeom prst="rect">
          <a:avLst/>
        </a:prstGeom>
        <a:solidFill>
          <a:srgbClr val="C547E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Luminaire Wattage</a:t>
          </a:r>
        </a:p>
      </dsp:txBody>
      <dsp:txXfrm>
        <a:off x="466922" y="2129724"/>
        <a:ext cx="1717078" cy="291994"/>
      </dsp:txXfrm>
    </dsp:sp>
    <dsp:sp modelId="{0AB7BAA4-C42D-4751-AA84-3CE65505B92B}">
      <dsp:nvSpPr>
        <dsp:cNvPr id="0" name=""/>
        <dsp:cNvSpPr/>
      </dsp:nvSpPr>
      <dsp:spPr>
        <a:xfrm>
          <a:off x="284426" y="2093225"/>
          <a:ext cx="364993" cy="364993"/>
        </a:xfrm>
        <a:prstGeom prst="ellipse">
          <a:avLst/>
        </a:prstGeom>
        <a:solidFill>
          <a:schemeClr val="lt1">
            <a:hueOff val="0"/>
            <a:satOff val="0"/>
            <a:lumOff val="0"/>
            <a:alphaOff val="0"/>
          </a:schemeClr>
        </a:solidFill>
        <a:ln w="12700" cap="flat" cmpd="sng" algn="ctr">
          <a:solidFill>
            <a:schemeClr val="accent5">
              <a:hueOff val="12112741"/>
              <a:satOff val="22828"/>
              <a:lumOff val="-4548"/>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7333E4-599E-4567-AEAC-1CF050C700CC}">
      <dsp:nvSpPr>
        <dsp:cNvPr id="0" name=""/>
        <dsp:cNvSpPr/>
      </dsp:nvSpPr>
      <dsp:spPr>
        <a:xfrm>
          <a:off x="226737" y="2567661"/>
          <a:ext cx="1957264" cy="291994"/>
        </a:xfrm>
        <a:prstGeom prst="rect">
          <a:avLst/>
        </a:prstGeom>
        <a:solidFill>
          <a:schemeClr val="accent5">
            <a:hueOff val="15140926"/>
            <a:satOff val="28535"/>
            <a:lumOff val="-56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1771" tIns="22860" rIns="22860" bIns="22860" numCol="1" spcCol="1270" anchor="ctr" anchorCtr="0">
          <a:noAutofit/>
        </a:bodyPr>
        <a:lstStyle/>
        <a:p>
          <a:pPr lvl="0" algn="l" defTabSz="400050">
            <a:lnSpc>
              <a:spcPct val="90000"/>
            </a:lnSpc>
            <a:spcBef>
              <a:spcPct val="0"/>
            </a:spcBef>
            <a:spcAft>
              <a:spcPct val="35000"/>
            </a:spcAft>
          </a:pPr>
          <a:r>
            <a:rPr lang="en-IN" sz="900" kern="1200" dirty="0">
              <a:latin typeface="Segoe UI" panose="020B0502040204020203" pitchFamily="34" charset="0"/>
              <a:cs typeface="Segoe UI" panose="020B0502040204020203" pitchFamily="34" charset="0"/>
            </a:rPr>
            <a:t>Exterior Lighting Power</a:t>
          </a:r>
        </a:p>
      </dsp:txBody>
      <dsp:txXfrm>
        <a:off x="226737" y="2567661"/>
        <a:ext cx="1957264" cy="291994"/>
      </dsp:txXfrm>
    </dsp:sp>
    <dsp:sp modelId="{977F2099-691B-4A97-A6A0-A71B37854AB6}">
      <dsp:nvSpPr>
        <dsp:cNvPr id="0" name=""/>
        <dsp:cNvSpPr/>
      </dsp:nvSpPr>
      <dsp:spPr>
        <a:xfrm>
          <a:off x="44240" y="2531162"/>
          <a:ext cx="364993" cy="364993"/>
        </a:xfrm>
        <a:prstGeom prst="ellipse">
          <a:avLst/>
        </a:prstGeom>
        <a:solidFill>
          <a:schemeClr val="lt1">
            <a:hueOff val="0"/>
            <a:satOff val="0"/>
            <a:lumOff val="0"/>
            <a:alphaOff val="0"/>
          </a:schemeClr>
        </a:solidFill>
        <a:ln w="12700" cap="flat" cmpd="sng" algn="ctr">
          <a:solidFill>
            <a:schemeClr val="accent5">
              <a:hueOff val="15140926"/>
              <a:satOff val="28535"/>
              <a:lumOff val="-568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58478-7E59-40F2-B41E-2431D50C4728}">
      <dsp:nvSpPr>
        <dsp:cNvPr id="0" name=""/>
        <dsp:cNvSpPr/>
      </dsp:nvSpPr>
      <dsp:spPr>
        <a:xfrm>
          <a:off x="2344747" y="1598601"/>
          <a:ext cx="1139995" cy="113999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b="1" kern="1200" dirty="0">
              <a:latin typeface="Segoe UI" panose="020B0502040204020203" pitchFamily="34" charset="0"/>
              <a:cs typeface="Segoe UI" panose="020B0502040204020203" pitchFamily="34" charset="0"/>
            </a:rPr>
            <a:t>Computer Model compares the Energy Consumption of two designs</a:t>
          </a:r>
          <a:endParaRPr lang="en-IN" sz="800" b="1" kern="1200" dirty="0">
            <a:latin typeface="Segoe UI" panose="020B0502040204020203" pitchFamily="34" charset="0"/>
            <a:cs typeface="Segoe UI" panose="020B0502040204020203" pitchFamily="34" charset="0"/>
          </a:endParaRPr>
        </a:p>
      </dsp:txBody>
      <dsp:txXfrm>
        <a:off x="2511695" y="1765549"/>
        <a:ext cx="806099" cy="806099"/>
      </dsp:txXfrm>
    </dsp:sp>
    <dsp:sp modelId="{55B90FD0-725C-473F-8339-326C2C9947EE}">
      <dsp:nvSpPr>
        <dsp:cNvPr id="0" name=""/>
        <dsp:cNvSpPr/>
      </dsp:nvSpPr>
      <dsp:spPr>
        <a:xfrm rot="16200000">
          <a:off x="2793215" y="1182378"/>
          <a:ext cx="243060" cy="38759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b="1" kern="1200">
            <a:latin typeface="Segoe UI" panose="020B0502040204020203" pitchFamily="34" charset="0"/>
            <a:cs typeface="Segoe UI" panose="020B0502040204020203" pitchFamily="34" charset="0"/>
          </a:endParaRPr>
        </a:p>
      </dsp:txBody>
      <dsp:txXfrm>
        <a:off x="2829674" y="1296357"/>
        <a:ext cx="170142" cy="232558"/>
      </dsp:txXfrm>
    </dsp:sp>
    <dsp:sp modelId="{3F88F5D4-8843-4067-9C11-1E07F3386426}">
      <dsp:nvSpPr>
        <dsp:cNvPr id="0" name=""/>
        <dsp:cNvSpPr/>
      </dsp:nvSpPr>
      <dsp:spPr>
        <a:xfrm>
          <a:off x="2344747" y="0"/>
          <a:ext cx="1139995" cy="113999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b="1" kern="1200" dirty="0" smtClean="0">
              <a:latin typeface="Segoe UI" panose="020B0502040204020203" pitchFamily="34" charset="0"/>
              <a:cs typeface="Segoe UI" panose="020B0502040204020203" pitchFamily="34" charset="0"/>
            </a:rPr>
            <a:t>  ECBC non- compliant </a:t>
          </a:r>
          <a:r>
            <a:rPr lang="en-US" sz="700" b="1" kern="1200" dirty="0">
              <a:latin typeface="Segoe UI" panose="020B0502040204020203" pitchFamily="34" charset="0"/>
              <a:cs typeface="Segoe UI" panose="020B0502040204020203" pitchFamily="34" charset="0"/>
            </a:rPr>
            <a:t>Energy Consumption </a:t>
          </a:r>
          <a:r>
            <a:rPr lang="en-US" sz="600" b="1" kern="1200" dirty="0">
              <a:latin typeface="Segoe UI" panose="020B0502040204020203" pitchFamily="34" charset="0"/>
              <a:cs typeface="Segoe UI" panose="020B0502040204020203" pitchFamily="34" charset="0"/>
            </a:rPr>
            <a:t>(Proposed Design)</a:t>
          </a:r>
        </a:p>
        <a:p>
          <a:pPr lvl="0" algn="ctr" defTabSz="266700">
            <a:lnSpc>
              <a:spcPct val="90000"/>
            </a:lnSpc>
            <a:spcBef>
              <a:spcPct val="0"/>
            </a:spcBef>
            <a:spcAft>
              <a:spcPct val="35000"/>
            </a:spcAft>
          </a:pPr>
          <a:r>
            <a:rPr lang="en-US" sz="700" b="1" kern="1200" dirty="0">
              <a:latin typeface="Segoe UI" panose="020B0502040204020203" pitchFamily="34" charset="0"/>
              <a:cs typeface="Segoe UI" panose="020B0502040204020203" pitchFamily="34" charset="0"/>
            </a:rPr>
            <a:t>&gt;</a:t>
          </a:r>
        </a:p>
        <a:p>
          <a:pPr lvl="0" algn="ctr" defTabSz="266700">
            <a:lnSpc>
              <a:spcPct val="90000"/>
            </a:lnSpc>
            <a:spcBef>
              <a:spcPct val="0"/>
            </a:spcBef>
            <a:spcAft>
              <a:spcPct val="35000"/>
            </a:spcAft>
          </a:pPr>
          <a:r>
            <a:rPr lang="en-US" sz="700" b="1" kern="1200" dirty="0">
              <a:latin typeface="Segoe UI" panose="020B0502040204020203" pitchFamily="34" charset="0"/>
              <a:cs typeface="Segoe UI" panose="020B0502040204020203" pitchFamily="34" charset="0"/>
            </a:rPr>
            <a:t>Energy Consumption </a:t>
          </a:r>
          <a:r>
            <a:rPr lang="en-US" sz="600" b="1" kern="1200" dirty="0">
              <a:latin typeface="Segoe UI" panose="020B0502040204020203" pitchFamily="34" charset="0"/>
              <a:cs typeface="Segoe UI" panose="020B0502040204020203" pitchFamily="34" charset="0"/>
            </a:rPr>
            <a:t>(Standard Design)</a:t>
          </a:r>
          <a:endParaRPr lang="en-IN" sz="700" b="1" kern="1200" dirty="0">
            <a:latin typeface="Segoe UI" panose="020B0502040204020203" pitchFamily="34" charset="0"/>
            <a:cs typeface="Segoe UI" panose="020B0502040204020203" pitchFamily="34" charset="0"/>
          </a:endParaRPr>
        </a:p>
      </dsp:txBody>
      <dsp:txXfrm>
        <a:off x="2511695" y="166948"/>
        <a:ext cx="806099" cy="806099"/>
      </dsp:txXfrm>
    </dsp:sp>
    <dsp:sp modelId="{0CA8A4B6-BE81-4DDE-9E3A-34BB8AFF895D}">
      <dsp:nvSpPr>
        <dsp:cNvPr id="0" name=""/>
        <dsp:cNvSpPr/>
      </dsp:nvSpPr>
      <dsp:spPr>
        <a:xfrm rot="10800000">
          <a:off x="3584990" y="1974799"/>
          <a:ext cx="241503" cy="387598"/>
        </a:xfrm>
        <a:prstGeom prst="rightArrow">
          <a:avLst>
            <a:gd name="adj1" fmla="val 60000"/>
            <a:gd name="adj2" fmla="val 50000"/>
          </a:avLst>
        </a:prstGeom>
        <a:solidFill>
          <a:schemeClr val="accent4">
            <a:hueOff val="-5438497"/>
            <a:satOff val="-10363"/>
            <a:lumOff val="-2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b="1" kern="1200">
            <a:latin typeface="Segoe UI" panose="020B0502040204020203" pitchFamily="34" charset="0"/>
            <a:cs typeface="Segoe UI" panose="020B0502040204020203" pitchFamily="34" charset="0"/>
          </a:endParaRPr>
        </a:p>
      </dsp:txBody>
      <dsp:txXfrm>
        <a:off x="3657441" y="2052319"/>
        <a:ext cx="169052" cy="232558"/>
      </dsp:txXfrm>
    </dsp:sp>
    <dsp:sp modelId="{6FDC0B1F-A4DF-4853-90A8-DEBCDBDE068C}">
      <dsp:nvSpPr>
        <dsp:cNvPr id="0" name=""/>
        <dsp:cNvSpPr/>
      </dsp:nvSpPr>
      <dsp:spPr>
        <a:xfrm>
          <a:off x="3940411" y="1598601"/>
          <a:ext cx="1139995" cy="1139995"/>
        </a:xfrm>
        <a:prstGeom prst="ellipse">
          <a:avLst/>
        </a:prstGeom>
        <a:solidFill>
          <a:schemeClr val="accent4">
            <a:hueOff val="-5438497"/>
            <a:satOff val="-10363"/>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b="1" kern="1200" dirty="0">
              <a:latin typeface="Segoe UI" panose="020B0502040204020203" pitchFamily="34" charset="0"/>
              <a:cs typeface="Segoe UI" panose="020B0502040204020203" pitchFamily="34" charset="0"/>
            </a:rPr>
            <a:t>Proposed Design with </a:t>
          </a:r>
          <a:r>
            <a:rPr lang="en-US" sz="800" b="1" kern="1200" dirty="0" smtClean="0">
              <a:latin typeface="Segoe UI" panose="020B0502040204020203" pitchFamily="34" charset="0"/>
              <a:cs typeface="Segoe UI" panose="020B0502040204020203" pitchFamily="34" charset="0"/>
            </a:rPr>
            <a:t>actual </a:t>
          </a:r>
          <a:r>
            <a:rPr lang="en-US" sz="800" b="1" kern="1200" dirty="0">
              <a:latin typeface="Segoe UI" panose="020B0502040204020203" pitchFamily="34" charset="0"/>
              <a:cs typeface="Segoe UI" panose="020B0502040204020203" pitchFamily="34" charset="0"/>
            </a:rPr>
            <a:t>Design Specification</a:t>
          </a:r>
          <a:endParaRPr lang="en-IN" sz="800" b="1" kern="1200" dirty="0">
            <a:latin typeface="Segoe UI" panose="020B0502040204020203" pitchFamily="34" charset="0"/>
            <a:cs typeface="Segoe UI" panose="020B0502040204020203" pitchFamily="34" charset="0"/>
          </a:endParaRPr>
        </a:p>
      </dsp:txBody>
      <dsp:txXfrm>
        <a:off x="4107359" y="1765549"/>
        <a:ext cx="806099" cy="806099"/>
      </dsp:txXfrm>
    </dsp:sp>
    <dsp:sp modelId="{8B24C4A8-3AF6-4686-B6F0-350DF742E4D9}">
      <dsp:nvSpPr>
        <dsp:cNvPr id="0" name=""/>
        <dsp:cNvSpPr/>
      </dsp:nvSpPr>
      <dsp:spPr>
        <a:xfrm rot="5400000">
          <a:off x="2793993" y="2765796"/>
          <a:ext cx="241503" cy="387598"/>
        </a:xfrm>
        <a:prstGeom prst="rightArrow">
          <a:avLst>
            <a:gd name="adj1" fmla="val 60000"/>
            <a:gd name="adj2" fmla="val 50000"/>
          </a:avLst>
        </a:prstGeom>
        <a:solidFill>
          <a:schemeClr val="accent4">
            <a:hueOff val="-10876995"/>
            <a:satOff val="-20727"/>
            <a:lumOff val="-5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b="1" kern="1200">
            <a:latin typeface="Segoe UI" panose="020B0502040204020203" pitchFamily="34" charset="0"/>
            <a:cs typeface="Segoe UI" panose="020B0502040204020203" pitchFamily="34" charset="0"/>
          </a:endParaRPr>
        </a:p>
      </dsp:txBody>
      <dsp:txXfrm>
        <a:off x="2830219" y="2807091"/>
        <a:ext cx="169052" cy="232558"/>
      </dsp:txXfrm>
    </dsp:sp>
    <dsp:sp modelId="{EDDD1875-5E7D-43B5-A7CF-B3C64FD877F1}">
      <dsp:nvSpPr>
        <dsp:cNvPr id="0" name=""/>
        <dsp:cNvSpPr/>
      </dsp:nvSpPr>
      <dsp:spPr>
        <a:xfrm>
          <a:off x="2344747" y="3194264"/>
          <a:ext cx="1139995" cy="1139995"/>
        </a:xfrm>
        <a:prstGeom prst="ellipse">
          <a:avLst/>
        </a:prstGeom>
        <a:solidFill>
          <a:schemeClr val="accent4">
            <a:hueOff val="-10876995"/>
            <a:satOff val="-20727"/>
            <a:lumOff val="-5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b="1" kern="1200" dirty="0">
              <a:solidFill>
                <a:schemeClr val="accent2"/>
              </a:solidFill>
              <a:latin typeface="Segoe UI" panose="020B0502040204020203" pitchFamily="34" charset="0"/>
              <a:cs typeface="Segoe UI" panose="020B0502040204020203" pitchFamily="34" charset="0"/>
            </a:rPr>
            <a:t>ECBC Compliant Energy Consumption </a:t>
          </a:r>
          <a:r>
            <a:rPr lang="en-US" sz="600" b="1" kern="1200" dirty="0">
              <a:solidFill>
                <a:schemeClr val="accent2"/>
              </a:solidFill>
              <a:latin typeface="Segoe UI" panose="020B0502040204020203" pitchFamily="34" charset="0"/>
              <a:cs typeface="Segoe UI" panose="020B0502040204020203" pitchFamily="34" charset="0"/>
            </a:rPr>
            <a:t>(Proposed Design)</a:t>
          </a:r>
        </a:p>
        <a:p>
          <a:pPr lvl="0" algn="ctr" defTabSz="311150">
            <a:lnSpc>
              <a:spcPct val="90000"/>
            </a:lnSpc>
            <a:spcBef>
              <a:spcPct val="0"/>
            </a:spcBef>
            <a:spcAft>
              <a:spcPct val="35000"/>
            </a:spcAft>
          </a:pPr>
          <a:r>
            <a:rPr lang="en-US" sz="700" b="1" kern="1200" dirty="0">
              <a:solidFill>
                <a:schemeClr val="accent2"/>
              </a:solidFill>
              <a:latin typeface="Segoe UI" panose="020B0502040204020203" pitchFamily="34" charset="0"/>
              <a:cs typeface="Segoe UI" panose="020B0502040204020203" pitchFamily="34" charset="0"/>
            </a:rPr>
            <a:t>≤</a:t>
          </a:r>
        </a:p>
        <a:p>
          <a:pPr lvl="0" algn="ctr" defTabSz="311150">
            <a:lnSpc>
              <a:spcPct val="90000"/>
            </a:lnSpc>
            <a:spcBef>
              <a:spcPct val="0"/>
            </a:spcBef>
            <a:spcAft>
              <a:spcPct val="35000"/>
            </a:spcAft>
          </a:pPr>
          <a:r>
            <a:rPr lang="en-US" sz="700" b="1" kern="1200" dirty="0">
              <a:solidFill>
                <a:schemeClr val="accent2"/>
              </a:solidFill>
              <a:latin typeface="Segoe UI" panose="020B0502040204020203" pitchFamily="34" charset="0"/>
              <a:cs typeface="Segoe UI" panose="020B0502040204020203" pitchFamily="34" charset="0"/>
            </a:rPr>
            <a:t>Energy Consumption </a:t>
          </a:r>
          <a:r>
            <a:rPr lang="en-US" sz="600" b="1" kern="1200" dirty="0">
              <a:solidFill>
                <a:schemeClr val="accent2"/>
              </a:solidFill>
              <a:latin typeface="Segoe UI" panose="020B0502040204020203" pitchFamily="34" charset="0"/>
              <a:cs typeface="Segoe UI" panose="020B0502040204020203" pitchFamily="34" charset="0"/>
            </a:rPr>
            <a:t>(Standard Design)</a:t>
          </a:r>
          <a:endParaRPr lang="en-IN" sz="700" b="1" kern="1200" dirty="0">
            <a:solidFill>
              <a:schemeClr val="accent2"/>
            </a:solidFill>
            <a:latin typeface="Segoe UI" panose="020B0502040204020203" pitchFamily="34" charset="0"/>
            <a:cs typeface="Segoe UI" panose="020B0502040204020203" pitchFamily="34" charset="0"/>
          </a:endParaRPr>
        </a:p>
      </dsp:txBody>
      <dsp:txXfrm>
        <a:off x="2511695" y="3361212"/>
        <a:ext cx="806099" cy="806099"/>
      </dsp:txXfrm>
    </dsp:sp>
    <dsp:sp modelId="{FF42E902-1B00-4B95-99A1-F66601FFA9A5}">
      <dsp:nvSpPr>
        <dsp:cNvPr id="0" name=""/>
        <dsp:cNvSpPr/>
      </dsp:nvSpPr>
      <dsp:spPr>
        <a:xfrm>
          <a:off x="2002996" y="1974799"/>
          <a:ext cx="241503" cy="387598"/>
        </a:xfrm>
        <a:prstGeom prst="rightArrow">
          <a:avLst>
            <a:gd name="adj1" fmla="val 60000"/>
            <a:gd name="adj2" fmla="val 50000"/>
          </a:avLst>
        </a:prstGeom>
        <a:solidFill>
          <a:schemeClr val="accent4">
            <a:hueOff val="-16315492"/>
            <a:satOff val="-31090"/>
            <a:lumOff val="-7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IN" sz="1400" b="1" kern="1200">
            <a:latin typeface="Segoe UI" panose="020B0502040204020203" pitchFamily="34" charset="0"/>
            <a:cs typeface="Segoe UI" panose="020B0502040204020203" pitchFamily="34" charset="0"/>
          </a:endParaRPr>
        </a:p>
      </dsp:txBody>
      <dsp:txXfrm rot="10800000">
        <a:off x="2002996" y="2052319"/>
        <a:ext cx="169052" cy="232558"/>
      </dsp:txXfrm>
    </dsp:sp>
    <dsp:sp modelId="{12F91781-6F0F-46F4-8BFE-4068082CAECC}">
      <dsp:nvSpPr>
        <dsp:cNvPr id="0" name=""/>
        <dsp:cNvSpPr/>
      </dsp:nvSpPr>
      <dsp:spPr>
        <a:xfrm>
          <a:off x="749084" y="1598601"/>
          <a:ext cx="1139995" cy="1139995"/>
        </a:xfrm>
        <a:prstGeom prst="ellipse">
          <a:avLst/>
        </a:prstGeom>
        <a:solidFill>
          <a:schemeClr val="accent4">
            <a:hueOff val="-16315492"/>
            <a:satOff val="-31090"/>
            <a:lumOff val="-7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b="1" kern="1200" dirty="0">
              <a:latin typeface="Segoe UI" panose="020B0502040204020203" pitchFamily="34" charset="0"/>
              <a:cs typeface="Segoe UI" panose="020B0502040204020203" pitchFamily="34" charset="0"/>
            </a:rPr>
            <a:t>Standard Design with ECBC Prescriptive Requirements</a:t>
          </a:r>
          <a:endParaRPr lang="en-IN" sz="800" b="1" kern="1200" dirty="0">
            <a:latin typeface="Segoe UI" panose="020B0502040204020203" pitchFamily="34" charset="0"/>
            <a:cs typeface="Segoe UI" panose="020B0502040204020203" pitchFamily="34" charset="0"/>
          </a:endParaRPr>
        </a:p>
      </dsp:txBody>
      <dsp:txXfrm>
        <a:off x="916032" y="1765549"/>
        <a:ext cx="806099" cy="806099"/>
      </dsp:txXfrm>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87E1F32-670E-42A1-BB79-BE7CF13D3D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37952D9F-355D-4E4D-9520-4A19B29476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23F10A-5BE5-4EE5-83A9-FC7FBAB5AC38}" type="datetimeFigureOut">
              <a:rPr lang="en-US" smtClean="0"/>
              <a:pPr/>
              <a:t>8/14/2020</a:t>
            </a:fld>
            <a:endParaRPr lang="en-US" dirty="0"/>
          </a:p>
        </p:txBody>
      </p:sp>
      <p:sp>
        <p:nvSpPr>
          <p:cNvPr id="4" name="Footer Placeholder 3">
            <a:extLst>
              <a:ext uri="{FF2B5EF4-FFF2-40B4-BE49-F238E27FC236}">
                <a16:creationId xmlns:a16="http://schemas.microsoft.com/office/drawing/2014/main" xmlns="" id="{9C1D824E-CABD-4018-B1C4-F54DF49C3C8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568D1F29-09CA-482E-8686-EEE88BB73D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9D12F-E8AC-48C0-8B1F-BD566648D8E6}" type="slidenum">
              <a:rPr lang="en-US" smtClean="0"/>
              <a:pPr/>
              <a:t>‹#›</a:t>
            </a:fld>
            <a:endParaRPr lang="en-US" dirty="0"/>
          </a:p>
        </p:txBody>
      </p:sp>
    </p:spTree>
    <p:extLst>
      <p:ext uri="{BB962C8B-B14F-4D97-AF65-F5344CB8AC3E}">
        <p14:creationId xmlns="" xmlns:p14="http://schemas.microsoft.com/office/powerpoint/2010/main" val="2794654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727D22-D115-4CF2-BE84-ED8A12B36F7E}" type="datetimeFigureOut">
              <a:rPr lang="en-US" noProof="0" smtClean="0"/>
              <a:pPr/>
              <a:t>8/14/2020</a:t>
            </a:fld>
            <a:endParaRPr lang="en-US" noProof="0" dirty="0"/>
          </a:p>
        </p:txBody>
      </p:sp>
      <p:sp>
        <p:nvSpPr>
          <p:cNvPr id="4" name="Slide Image Placeholder 3"/>
          <p:cNvSpPr>
            <a:spLocks noGrp="1" noRot="1" noChangeAspect="1"/>
          </p:cNvSpPr>
          <p:nvPr>
            <p:ph type="sldImg" idx="2"/>
          </p:nvPr>
        </p:nvSpPr>
        <p:spPr>
          <a:xfrm>
            <a:off x="2430463" y="1143000"/>
            <a:ext cx="1997075"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136092-2EDF-47BF-99B1-B87430F95B70}" type="slidenum">
              <a:rPr lang="en-US" noProof="0" smtClean="0"/>
              <a:pPr/>
              <a:t>‹#›</a:t>
            </a:fld>
            <a:endParaRPr lang="en-US" noProof="0" dirty="0"/>
          </a:p>
        </p:txBody>
      </p:sp>
    </p:spTree>
    <p:extLst>
      <p:ext uri="{BB962C8B-B14F-4D97-AF65-F5344CB8AC3E}">
        <p14:creationId xmlns="" xmlns:p14="http://schemas.microsoft.com/office/powerpoint/2010/main" val="3603056596"/>
      </p:ext>
    </p:extLst>
  </p:cSld>
  <p:clrMap bg1="lt1" tx1="dk1" bg2="lt2" tx2="dk2" accent1="accent1" accent2="accent2" accent3="accent3" accent4="accent4" accent5="accent5" accent6="accent6" hlink="hlink" folHlink="folHlink"/>
  <p:notesStyle>
    <a:lvl1pPr marL="0" algn="l" defTabSz="731509" rtl="0" eaLnBrk="1" latinLnBrk="0" hangingPunct="1">
      <a:defRPr sz="960" kern="1200">
        <a:solidFill>
          <a:schemeClr val="tx1"/>
        </a:solidFill>
        <a:latin typeface="+mn-lt"/>
        <a:ea typeface="+mn-ea"/>
        <a:cs typeface="+mn-cs"/>
      </a:defRPr>
    </a:lvl1pPr>
    <a:lvl2pPr marL="365754" algn="l" defTabSz="731509" rtl="0" eaLnBrk="1" latinLnBrk="0" hangingPunct="1">
      <a:defRPr sz="960" kern="1200">
        <a:solidFill>
          <a:schemeClr val="tx1"/>
        </a:solidFill>
        <a:latin typeface="+mn-lt"/>
        <a:ea typeface="+mn-ea"/>
        <a:cs typeface="+mn-cs"/>
      </a:defRPr>
    </a:lvl2pPr>
    <a:lvl3pPr marL="731509" algn="l" defTabSz="731509" rtl="0" eaLnBrk="1" latinLnBrk="0" hangingPunct="1">
      <a:defRPr sz="960" kern="1200">
        <a:solidFill>
          <a:schemeClr val="tx1"/>
        </a:solidFill>
        <a:latin typeface="+mn-lt"/>
        <a:ea typeface="+mn-ea"/>
        <a:cs typeface="+mn-cs"/>
      </a:defRPr>
    </a:lvl3pPr>
    <a:lvl4pPr marL="1097263" algn="l" defTabSz="731509" rtl="0" eaLnBrk="1" latinLnBrk="0" hangingPunct="1">
      <a:defRPr sz="960" kern="1200">
        <a:solidFill>
          <a:schemeClr val="tx1"/>
        </a:solidFill>
        <a:latin typeface="+mn-lt"/>
        <a:ea typeface="+mn-ea"/>
        <a:cs typeface="+mn-cs"/>
      </a:defRPr>
    </a:lvl4pPr>
    <a:lvl5pPr marL="1463018" algn="l" defTabSz="731509" rtl="0" eaLnBrk="1" latinLnBrk="0" hangingPunct="1">
      <a:defRPr sz="960" kern="1200">
        <a:solidFill>
          <a:schemeClr val="tx1"/>
        </a:solidFill>
        <a:latin typeface="+mn-lt"/>
        <a:ea typeface="+mn-ea"/>
        <a:cs typeface="+mn-cs"/>
      </a:defRPr>
    </a:lvl5pPr>
    <a:lvl6pPr marL="1828773" algn="l" defTabSz="731509" rtl="0" eaLnBrk="1" latinLnBrk="0" hangingPunct="1">
      <a:defRPr sz="960" kern="1200">
        <a:solidFill>
          <a:schemeClr val="tx1"/>
        </a:solidFill>
        <a:latin typeface="+mn-lt"/>
        <a:ea typeface="+mn-ea"/>
        <a:cs typeface="+mn-cs"/>
      </a:defRPr>
    </a:lvl6pPr>
    <a:lvl7pPr marL="2194527" algn="l" defTabSz="731509" rtl="0" eaLnBrk="1" latinLnBrk="0" hangingPunct="1">
      <a:defRPr sz="960" kern="1200">
        <a:solidFill>
          <a:schemeClr val="tx1"/>
        </a:solidFill>
        <a:latin typeface="+mn-lt"/>
        <a:ea typeface="+mn-ea"/>
        <a:cs typeface="+mn-cs"/>
      </a:defRPr>
    </a:lvl7pPr>
    <a:lvl8pPr marL="2560282" algn="l" defTabSz="731509" rtl="0" eaLnBrk="1" latinLnBrk="0" hangingPunct="1">
      <a:defRPr sz="960" kern="1200">
        <a:solidFill>
          <a:schemeClr val="tx1"/>
        </a:solidFill>
        <a:latin typeface="+mn-lt"/>
        <a:ea typeface="+mn-ea"/>
        <a:cs typeface="+mn-cs"/>
      </a:defRPr>
    </a:lvl8pPr>
    <a:lvl9pPr marL="2926036" algn="l" defTabSz="731509" rtl="0" eaLnBrk="1" latinLnBrk="0" hangingPunct="1">
      <a:defRPr sz="96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6431B22D-278B-4494-9983-22D9FEE2D057}"/>
              </a:ext>
            </a:extLst>
          </p:cNvPr>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0" y="0"/>
            <a:ext cx="5029200" cy="7772400"/>
          </a:xfrm>
          <a:prstGeom prst="rect">
            <a:avLst/>
          </a:prstGeom>
        </p:spPr>
      </p:pic>
      <p:sp>
        <p:nvSpPr>
          <p:cNvPr id="14" name="Text Placeholder 13">
            <a:extLst>
              <a:ext uri="{FF2B5EF4-FFF2-40B4-BE49-F238E27FC236}">
                <a16:creationId xmlns:a16="http://schemas.microsoft.com/office/drawing/2014/main" xmlns="" id="{780CA53D-B21C-44EE-A7DC-F80DFA651AFE}"/>
              </a:ext>
            </a:extLst>
          </p:cNvPr>
          <p:cNvSpPr>
            <a:spLocks noGrp="1"/>
          </p:cNvSpPr>
          <p:nvPr>
            <p:ph type="body" sz="quarter" idx="10" hasCustomPrompt="1"/>
          </p:nvPr>
        </p:nvSpPr>
        <p:spPr>
          <a:xfrm>
            <a:off x="211097" y="0"/>
            <a:ext cx="454080" cy="1101090"/>
          </a:xfrm>
          <a:solidFill>
            <a:schemeClr val="bg2"/>
          </a:solidFill>
        </p:spPr>
        <p:txBody>
          <a:bodyPr lIns="72000" tIns="108000" rIns="72000" bIns="72000" anchor="ctr" anchorCtr="0">
            <a:noAutofit/>
          </a:bodyPr>
          <a:lstStyle>
            <a:lvl1pPr marL="0" indent="0" algn="ctr">
              <a:buNone/>
              <a:defRPr sz="450" b="1">
                <a:solidFill>
                  <a:schemeClr val="accent2"/>
                </a:solidFill>
                <a:latin typeface="+mn-lt"/>
              </a:defRPr>
            </a:lvl1pPr>
            <a:lvl2pPr>
              <a:defRPr sz="450"/>
            </a:lvl2pPr>
            <a:lvl3pPr>
              <a:defRPr sz="450"/>
            </a:lvl3pPr>
            <a:lvl4pPr>
              <a:defRPr sz="450"/>
            </a:lvl4pPr>
            <a:lvl5pPr>
              <a:defRPr sz="450"/>
            </a:lvl5pPr>
          </a:lstStyle>
          <a:p>
            <a:pPr lvl="0"/>
            <a:r>
              <a:rPr lang="en-US" dirty="0"/>
              <a:t>THE AGE OF</a:t>
            </a:r>
            <a:endParaRPr lang="ru-RU" dirty="0"/>
          </a:p>
        </p:txBody>
      </p:sp>
      <p:sp>
        <p:nvSpPr>
          <p:cNvPr id="29" name="Title 28">
            <a:extLst>
              <a:ext uri="{FF2B5EF4-FFF2-40B4-BE49-F238E27FC236}">
                <a16:creationId xmlns:a16="http://schemas.microsoft.com/office/drawing/2014/main" xmlns="" id="{CF5BE93F-A649-42C8-AEBD-2B75A390FADC}"/>
              </a:ext>
            </a:extLst>
          </p:cNvPr>
          <p:cNvSpPr>
            <a:spLocks noGrp="1"/>
          </p:cNvSpPr>
          <p:nvPr>
            <p:ph type="title" hasCustomPrompt="1"/>
          </p:nvPr>
        </p:nvSpPr>
        <p:spPr>
          <a:xfrm>
            <a:off x="521466" y="254970"/>
            <a:ext cx="4337685" cy="883741"/>
          </a:xfrm>
        </p:spPr>
        <p:txBody>
          <a:bodyPr lIns="0" tIns="0" rIns="0" bIns="0">
            <a:noAutofit/>
          </a:bodyPr>
          <a:lstStyle>
            <a:lvl1pPr algn="r">
              <a:defRPr sz="2383">
                <a:solidFill>
                  <a:schemeClr val="bg1"/>
                </a:solidFill>
              </a:defRPr>
            </a:lvl1pPr>
          </a:lstStyle>
          <a:p>
            <a:r>
              <a:rPr lang="en-US" dirty="0"/>
              <a:t>BIG DATA</a:t>
            </a:r>
            <a:endParaRPr lang="ru-RU" dirty="0"/>
          </a:p>
        </p:txBody>
      </p:sp>
    </p:spTree>
    <p:extLst>
      <p:ext uri="{BB962C8B-B14F-4D97-AF65-F5344CB8AC3E}">
        <p14:creationId xmlns="" xmlns:p14="http://schemas.microsoft.com/office/powerpoint/2010/main" val="4160577128"/>
      </p:ext>
    </p:extLst>
  </p:cSld>
  <p:clrMapOvr>
    <a:masterClrMapping/>
  </p:clrMapOvr>
  <p:extLst>
    <p:ext uri="{DCECCB84-F9BA-43D5-87BE-67443E8EF086}">
      <p15:sldGuideLst xmlns:p15="http://schemas.microsoft.com/office/powerpoint/2012/main" xmlns="">
        <p15:guide id="1" orient="horz" pos="134">
          <p15:clr>
            <a:srgbClr val="FBAE40"/>
          </p15:clr>
        </p15:guide>
        <p15:guide id="2" pos="1584">
          <p15:clr>
            <a:srgbClr val="FBAE40"/>
          </p15:clr>
        </p15:guide>
        <p15:guide id="3" pos="120">
          <p15:clr>
            <a:srgbClr val="FBAE40"/>
          </p15:clr>
        </p15:guide>
        <p15:guide id="4" pos="3048">
          <p15:clr>
            <a:srgbClr val="FBAE40"/>
          </p15:clr>
        </p15:guide>
        <p15:guide id="12" orient="horz" pos="4704">
          <p15:clr>
            <a:srgbClr val="FBAE40"/>
          </p15:clr>
        </p15:guide>
        <p15:guide id="13" orient="horz" pos="694">
          <p15:clr>
            <a:srgbClr val="FBAE40"/>
          </p15:clr>
        </p15:guide>
        <p15:guide id="14" orient="horz" pos="3258">
          <p15:clr>
            <a:srgbClr val="FBAE40"/>
          </p15:clr>
        </p15:guide>
        <p15:guide id="15" pos="1168">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5758" y="413811"/>
            <a:ext cx="4337685" cy="1502305"/>
          </a:xfrm>
          <a:prstGeom prst="rect">
            <a:avLst/>
          </a:prstGeom>
        </p:spPr>
        <p:txBody>
          <a:bodyPr vert="horz" lIns="91440" tIns="45720" rIns="91440" bIns="45720" rtlCol="0" anchor="ctr">
            <a:normAutofit/>
          </a:bodyPr>
          <a:lstStyle/>
          <a:p>
            <a:endParaRPr lang="en-US" noProof="0"/>
          </a:p>
        </p:txBody>
      </p:sp>
      <p:sp>
        <p:nvSpPr>
          <p:cNvPr id="3" name="Text Placeholder 2"/>
          <p:cNvSpPr>
            <a:spLocks noGrp="1"/>
          </p:cNvSpPr>
          <p:nvPr>
            <p:ph type="body" idx="1"/>
          </p:nvPr>
        </p:nvSpPr>
        <p:spPr>
          <a:xfrm>
            <a:off x="345758" y="2069042"/>
            <a:ext cx="4337685" cy="4931516"/>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345758" y="7203866"/>
            <a:ext cx="1131570" cy="413808"/>
          </a:xfrm>
          <a:prstGeom prst="rect">
            <a:avLst/>
          </a:prstGeom>
        </p:spPr>
        <p:txBody>
          <a:bodyPr vert="horz" lIns="91440" tIns="45720" rIns="91440" bIns="45720" rtlCol="0" anchor="ctr"/>
          <a:lstStyle>
            <a:lvl1pPr algn="l">
              <a:defRPr sz="225">
                <a:solidFill>
                  <a:schemeClr val="tx1">
                    <a:tint val="75000"/>
                  </a:schemeClr>
                </a:solidFill>
              </a:defRPr>
            </a:lvl1pPr>
          </a:lstStyle>
          <a:p>
            <a:r>
              <a:rPr lang="en-US" noProof="0" dirty="0"/>
              <a:t>MM.DD.20XX</a:t>
            </a:r>
          </a:p>
        </p:txBody>
      </p:sp>
      <p:sp>
        <p:nvSpPr>
          <p:cNvPr id="5" name="Footer Placeholder 4"/>
          <p:cNvSpPr>
            <a:spLocks noGrp="1"/>
          </p:cNvSpPr>
          <p:nvPr>
            <p:ph type="ftr" sz="quarter" idx="3"/>
          </p:nvPr>
        </p:nvSpPr>
        <p:spPr>
          <a:xfrm>
            <a:off x="1665923" y="7203866"/>
            <a:ext cx="1697355" cy="413808"/>
          </a:xfrm>
          <a:prstGeom prst="rect">
            <a:avLst/>
          </a:prstGeom>
        </p:spPr>
        <p:txBody>
          <a:bodyPr vert="horz" lIns="91440" tIns="45720" rIns="91440" bIns="45720" rtlCol="0" anchor="ctr"/>
          <a:lstStyle>
            <a:lvl1pPr algn="ctr">
              <a:defRPr sz="225">
                <a:solidFill>
                  <a:schemeClr val="tx1">
                    <a:tint val="75000"/>
                  </a:schemeClr>
                </a:solidFill>
              </a:defRPr>
            </a:lvl1pPr>
          </a:lstStyle>
          <a:p>
            <a:r>
              <a:rPr lang="en-US" noProof="0" dirty="0"/>
              <a:t>ADD A FOOTER</a:t>
            </a:r>
          </a:p>
        </p:txBody>
      </p:sp>
      <p:sp>
        <p:nvSpPr>
          <p:cNvPr id="6" name="Slide Number Placeholder 5"/>
          <p:cNvSpPr>
            <a:spLocks noGrp="1"/>
          </p:cNvSpPr>
          <p:nvPr>
            <p:ph type="sldNum" sz="quarter" idx="4"/>
          </p:nvPr>
        </p:nvSpPr>
        <p:spPr>
          <a:xfrm>
            <a:off x="3551873" y="7203866"/>
            <a:ext cx="1131570" cy="413808"/>
          </a:xfrm>
          <a:prstGeom prst="rect">
            <a:avLst/>
          </a:prstGeom>
        </p:spPr>
        <p:txBody>
          <a:bodyPr vert="horz" lIns="91440" tIns="45720" rIns="91440" bIns="45720" rtlCol="0" anchor="ctr"/>
          <a:lstStyle>
            <a:lvl1pPr algn="r">
              <a:defRPr sz="225">
                <a:solidFill>
                  <a:schemeClr val="tx1">
                    <a:tint val="75000"/>
                  </a:schemeClr>
                </a:solidFill>
              </a:defRPr>
            </a:lvl1pPr>
          </a:lstStyle>
          <a:p>
            <a:fld id="{C075BE66-B004-4B62-93B5-6C3A07EE5DEC}" type="slidenum">
              <a:rPr lang="en-US" noProof="0" smtClean="0"/>
              <a:pPr/>
              <a:t>‹#›</a:t>
            </a:fld>
            <a:endParaRPr lang="en-US" noProof="0" dirty="0"/>
          </a:p>
        </p:txBody>
      </p:sp>
    </p:spTree>
    <p:extLst>
      <p:ext uri="{BB962C8B-B14F-4D97-AF65-F5344CB8AC3E}">
        <p14:creationId xmlns="" xmlns:p14="http://schemas.microsoft.com/office/powerpoint/2010/main" val="2127442875"/>
      </p:ext>
    </p:extLst>
  </p:cSld>
  <p:clrMap bg1="lt1" tx1="dk1" bg2="lt2" tx2="dk2" accent1="accent1" accent2="accent2" accent3="accent3" accent4="accent4" accent5="accent5" accent6="accent6" hlink="hlink" folHlink="folHlink"/>
  <p:sldLayoutIdLst>
    <p:sldLayoutId id="2147483661" r:id="rId1"/>
  </p:sldLayoutIdLst>
  <p:hf hdr="0"/>
  <p:txStyles>
    <p:titleStyle>
      <a:lvl1pPr algn="l" defTabSz="171450" rtl="0" eaLnBrk="1" latinLnBrk="0" hangingPunct="1">
        <a:lnSpc>
          <a:spcPct val="90000"/>
        </a:lnSpc>
        <a:spcBef>
          <a:spcPct val="0"/>
        </a:spcBef>
        <a:buNone/>
        <a:defRPr sz="825" kern="1200">
          <a:solidFill>
            <a:schemeClr val="tx1"/>
          </a:solidFill>
          <a:latin typeface="+mj-lt"/>
          <a:ea typeface="+mj-ea"/>
          <a:cs typeface="+mj-cs"/>
        </a:defRPr>
      </a:lvl1pPr>
    </p:titleStyle>
    <p:bodyStyle>
      <a:lvl1pPr marL="42863" indent="-42863" algn="l" defTabSz="171450" rtl="0" eaLnBrk="1" latinLnBrk="0" hangingPunct="1">
        <a:lnSpc>
          <a:spcPct val="90000"/>
        </a:lnSpc>
        <a:spcBef>
          <a:spcPts val="188"/>
        </a:spcBef>
        <a:buFont typeface="Arial" panose="020B0604020202020204" pitchFamily="34" charset="0"/>
        <a:buChar char="•"/>
        <a:defRPr sz="525" kern="1200">
          <a:solidFill>
            <a:schemeClr val="tx1"/>
          </a:solidFill>
          <a:latin typeface="+mn-lt"/>
          <a:ea typeface="+mn-ea"/>
          <a:cs typeface="+mn-cs"/>
        </a:defRPr>
      </a:lvl1pPr>
      <a:lvl2pPr marL="128588" indent="-42863" algn="l" defTabSz="171450" rtl="0" eaLnBrk="1" latinLnBrk="0" hangingPunct="1">
        <a:lnSpc>
          <a:spcPct val="90000"/>
        </a:lnSpc>
        <a:spcBef>
          <a:spcPts val="94"/>
        </a:spcBef>
        <a:buFont typeface="Arial" panose="020B0604020202020204" pitchFamily="34" charset="0"/>
        <a:buChar char="•"/>
        <a:defRPr sz="450" kern="1200">
          <a:solidFill>
            <a:schemeClr val="tx1"/>
          </a:solidFill>
          <a:latin typeface="+mn-lt"/>
          <a:ea typeface="+mn-ea"/>
          <a:cs typeface="+mn-cs"/>
        </a:defRPr>
      </a:lvl2pPr>
      <a:lvl3pPr marL="214313" indent="-42863" algn="l" defTabSz="171450" rtl="0" eaLnBrk="1" latinLnBrk="0" hangingPunct="1">
        <a:lnSpc>
          <a:spcPct val="90000"/>
        </a:lnSpc>
        <a:spcBef>
          <a:spcPts val="94"/>
        </a:spcBef>
        <a:buFont typeface="Arial" panose="020B0604020202020204" pitchFamily="34" charset="0"/>
        <a:buChar char="•"/>
        <a:defRPr sz="375" kern="1200">
          <a:solidFill>
            <a:schemeClr val="tx1"/>
          </a:solidFill>
          <a:latin typeface="+mn-lt"/>
          <a:ea typeface="+mn-ea"/>
          <a:cs typeface="+mn-cs"/>
        </a:defRPr>
      </a:lvl3pPr>
      <a:lvl4pPr marL="300038"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4pPr>
      <a:lvl5pPr marL="385763"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5pPr>
      <a:lvl6pPr marL="471488"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6pPr>
      <a:lvl7pPr marL="557213"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7pPr>
      <a:lvl8pPr marL="642938"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8pPr>
      <a:lvl9pPr marL="728663" indent="-42863" algn="l" defTabSz="171450" rtl="0" eaLnBrk="1" latinLnBrk="0" hangingPunct="1">
        <a:lnSpc>
          <a:spcPct val="90000"/>
        </a:lnSpc>
        <a:spcBef>
          <a:spcPts val="94"/>
        </a:spcBef>
        <a:buFont typeface="Arial" panose="020B0604020202020204" pitchFamily="34" charset="0"/>
        <a:buChar char="•"/>
        <a:defRPr sz="338" kern="1200">
          <a:solidFill>
            <a:schemeClr val="tx1"/>
          </a:solidFill>
          <a:latin typeface="+mn-lt"/>
          <a:ea typeface="+mn-ea"/>
          <a:cs typeface="+mn-cs"/>
        </a:defRPr>
      </a:lvl9pPr>
    </p:bodyStyle>
    <p:otherStyle>
      <a:defPPr>
        <a:defRPr lang="en-US"/>
      </a:defPPr>
      <a:lvl1pPr marL="0" algn="l" defTabSz="171450" rtl="0" eaLnBrk="1" latinLnBrk="0" hangingPunct="1">
        <a:defRPr sz="338" kern="1200">
          <a:solidFill>
            <a:schemeClr val="tx1"/>
          </a:solidFill>
          <a:latin typeface="+mn-lt"/>
          <a:ea typeface="+mn-ea"/>
          <a:cs typeface="+mn-cs"/>
        </a:defRPr>
      </a:lvl1pPr>
      <a:lvl2pPr marL="85725" algn="l" defTabSz="171450" rtl="0" eaLnBrk="1" latinLnBrk="0" hangingPunct="1">
        <a:defRPr sz="338" kern="1200">
          <a:solidFill>
            <a:schemeClr val="tx1"/>
          </a:solidFill>
          <a:latin typeface="+mn-lt"/>
          <a:ea typeface="+mn-ea"/>
          <a:cs typeface="+mn-cs"/>
        </a:defRPr>
      </a:lvl2pPr>
      <a:lvl3pPr marL="171450" algn="l" defTabSz="171450" rtl="0" eaLnBrk="1" latinLnBrk="0" hangingPunct="1">
        <a:defRPr sz="338" kern="1200">
          <a:solidFill>
            <a:schemeClr val="tx1"/>
          </a:solidFill>
          <a:latin typeface="+mn-lt"/>
          <a:ea typeface="+mn-ea"/>
          <a:cs typeface="+mn-cs"/>
        </a:defRPr>
      </a:lvl3pPr>
      <a:lvl4pPr marL="257175" algn="l" defTabSz="171450" rtl="0" eaLnBrk="1" latinLnBrk="0" hangingPunct="1">
        <a:defRPr sz="338" kern="1200">
          <a:solidFill>
            <a:schemeClr val="tx1"/>
          </a:solidFill>
          <a:latin typeface="+mn-lt"/>
          <a:ea typeface="+mn-ea"/>
          <a:cs typeface="+mn-cs"/>
        </a:defRPr>
      </a:lvl4pPr>
      <a:lvl5pPr marL="342900" algn="l" defTabSz="171450" rtl="0" eaLnBrk="1" latinLnBrk="0" hangingPunct="1">
        <a:defRPr sz="338" kern="1200">
          <a:solidFill>
            <a:schemeClr val="tx1"/>
          </a:solidFill>
          <a:latin typeface="+mn-lt"/>
          <a:ea typeface="+mn-ea"/>
          <a:cs typeface="+mn-cs"/>
        </a:defRPr>
      </a:lvl5pPr>
      <a:lvl6pPr marL="428625" algn="l" defTabSz="171450" rtl="0" eaLnBrk="1" latinLnBrk="0" hangingPunct="1">
        <a:defRPr sz="338" kern="1200">
          <a:solidFill>
            <a:schemeClr val="tx1"/>
          </a:solidFill>
          <a:latin typeface="+mn-lt"/>
          <a:ea typeface="+mn-ea"/>
          <a:cs typeface="+mn-cs"/>
        </a:defRPr>
      </a:lvl6pPr>
      <a:lvl7pPr marL="514350" algn="l" defTabSz="171450" rtl="0" eaLnBrk="1" latinLnBrk="0" hangingPunct="1">
        <a:defRPr sz="338" kern="1200">
          <a:solidFill>
            <a:schemeClr val="tx1"/>
          </a:solidFill>
          <a:latin typeface="+mn-lt"/>
          <a:ea typeface="+mn-ea"/>
          <a:cs typeface="+mn-cs"/>
        </a:defRPr>
      </a:lvl7pPr>
      <a:lvl8pPr marL="600075" algn="l" defTabSz="171450" rtl="0" eaLnBrk="1" latinLnBrk="0" hangingPunct="1">
        <a:defRPr sz="338" kern="1200">
          <a:solidFill>
            <a:schemeClr val="tx1"/>
          </a:solidFill>
          <a:latin typeface="+mn-lt"/>
          <a:ea typeface="+mn-ea"/>
          <a:cs typeface="+mn-cs"/>
        </a:defRPr>
      </a:lvl8pPr>
      <a:lvl9pPr marL="685800" algn="l" defTabSz="171450" rtl="0" eaLnBrk="1" latinLnBrk="0" hangingPunct="1">
        <a:defRPr sz="3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3.png"/><Relationship Id="rId2" Type="http://schemas.openxmlformats.org/officeDocument/2006/relationships/image" Target="../media/image6.png"/><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2.png"/><Relationship Id="rId5" Type="http://schemas.microsoft.com/office/2007/relationships/hdphoto" Target="../media/hdphoto3.wdp"/><Relationship Id="rId1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 Id="rId1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svg"/><Relationship Id="rId7" Type="http://schemas.openxmlformats.org/officeDocument/2006/relationships/image" Target="../media/image16.png"/><Relationship Id="rId12"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svg"/><Relationship Id="rId11" Type="http://schemas.openxmlformats.org/officeDocument/2006/relationships/image" Target="../media/image25.png"/><Relationship Id="rId5" Type="http://schemas.openxmlformats.org/officeDocument/2006/relationships/image" Target="../media/image24.png"/><Relationship Id="rId10" Type="http://schemas.microsoft.com/office/2007/relationships/hdphoto" Target="../media/hdphoto1.wdp"/><Relationship Id="rId4" Type="http://schemas.openxmlformats.org/officeDocument/2006/relationships/image" Target="../media/image23.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13" Type="http://schemas.microsoft.com/office/2007/relationships/hdphoto" Target="../media/hdphoto7.wdp"/><Relationship Id="rId18" Type="http://schemas.microsoft.com/office/2007/relationships/hdphoto" Target="../media/hdphoto9.wdp"/><Relationship Id="rId26" Type="http://schemas.openxmlformats.org/officeDocument/2006/relationships/image" Target="../media/image40.png"/><Relationship Id="rId3" Type="http://schemas.openxmlformats.org/officeDocument/2006/relationships/image" Target="../media/image29.png"/><Relationship Id="rId21" Type="http://schemas.openxmlformats.org/officeDocument/2006/relationships/image" Target="../media/image37.png"/><Relationship Id="rId7" Type="http://schemas.openxmlformats.org/officeDocument/2006/relationships/diagramColors" Target="../diagrams/colors2.xml"/><Relationship Id="rId12" Type="http://schemas.openxmlformats.org/officeDocument/2006/relationships/image" Target="../media/image32.png"/><Relationship Id="rId17" Type="http://schemas.openxmlformats.org/officeDocument/2006/relationships/image" Target="../media/image35.png"/><Relationship Id="rId25" Type="http://schemas.openxmlformats.org/officeDocument/2006/relationships/image" Target="../media/image39.png"/><Relationship Id="rId2" Type="http://schemas.openxmlformats.org/officeDocument/2006/relationships/image" Target="../media/image16.png"/><Relationship Id="rId16" Type="http://schemas.microsoft.com/office/2007/relationships/hdphoto" Target="../media/hdphoto8.wdp"/><Relationship Id="rId20" Type="http://schemas.microsoft.com/office/2007/relationships/hdphoto" Target="../media/hdphoto10.wdp"/><Relationship Id="rId29"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image" Target="../media/image31.png"/><Relationship Id="rId24" Type="http://schemas.microsoft.com/office/2007/relationships/hdphoto" Target="../media/hdphoto12.wdp"/><Relationship Id="rId5" Type="http://schemas.openxmlformats.org/officeDocument/2006/relationships/diagramLayout" Target="../diagrams/layout2.xml"/><Relationship Id="rId15" Type="http://schemas.openxmlformats.org/officeDocument/2006/relationships/image" Target="../media/image34.png"/><Relationship Id="rId23" Type="http://schemas.openxmlformats.org/officeDocument/2006/relationships/image" Target="../media/image38.png"/><Relationship Id="rId28" Type="http://schemas.openxmlformats.org/officeDocument/2006/relationships/image" Target="../media/image3.png"/><Relationship Id="rId10" Type="http://schemas.microsoft.com/office/2007/relationships/hdphoto" Target="../media/hdphoto6.wdp"/><Relationship Id="rId19" Type="http://schemas.openxmlformats.org/officeDocument/2006/relationships/image" Target="../media/image36.png"/><Relationship Id="rId4" Type="http://schemas.openxmlformats.org/officeDocument/2006/relationships/diagramData" Target="../diagrams/data2.xml"/><Relationship Id="rId14" Type="http://schemas.openxmlformats.org/officeDocument/2006/relationships/image" Target="../media/image33.png"/><Relationship Id="rId22" Type="http://schemas.microsoft.com/office/2007/relationships/hdphoto" Target="../media/hdphoto11.wdp"/><Relationship Id="rId27" Type="http://schemas.openxmlformats.org/officeDocument/2006/relationships/image" Target="../media/image4.png"/><Relationship Id="rId30"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diagramLayout" Target="../diagrams/layout3.xml"/><Relationship Id="rId18" Type="http://schemas.openxmlformats.org/officeDocument/2006/relationships/image" Target="../media/image48.png"/><Relationship Id="rId26" Type="http://schemas.openxmlformats.org/officeDocument/2006/relationships/image" Target="../media/image52.png"/><Relationship Id="rId3" Type="http://schemas.openxmlformats.org/officeDocument/2006/relationships/image" Target="../media/image41.png"/><Relationship Id="rId21" Type="http://schemas.openxmlformats.org/officeDocument/2006/relationships/image" Target="../media/image52.svg"/><Relationship Id="rId7" Type="http://schemas.microsoft.com/office/2007/relationships/hdphoto" Target="../media/hdphoto13.wdp"/><Relationship Id="rId12" Type="http://schemas.openxmlformats.org/officeDocument/2006/relationships/diagramData" Target="../diagrams/data3.xml"/><Relationship Id="rId17" Type="http://schemas.openxmlformats.org/officeDocument/2006/relationships/image" Target="../media/image47.png"/><Relationship Id="rId25" Type="http://schemas.openxmlformats.org/officeDocument/2006/relationships/image" Target="../media/image56.svg"/><Relationship Id="rId2" Type="http://schemas.openxmlformats.org/officeDocument/2006/relationships/image" Target="../media/image16.png"/><Relationship Id="rId16" Type="http://schemas.openxmlformats.org/officeDocument/2006/relationships/image" Target="../media/image29.png"/><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44.png"/><Relationship Id="rId11" Type="http://schemas.microsoft.com/office/2007/relationships/hdphoto" Target="../media/hdphoto15.wdp"/><Relationship Id="rId24" Type="http://schemas.openxmlformats.org/officeDocument/2006/relationships/image" Target="../media/image51.png"/><Relationship Id="rId5" Type="http://schemas.openxmlformats.org/officeDocument/2006/relationships/image" Target="../media/image43.png"/><Relationship Id="rId15" Type="http://schemas.openxmlformats.org/officeDocument/2006/relationships/diagramColors" Target="../diagrams/colors3.xml"/><Relationship Id="rId23" Type="http://schemas.openxmlformats.org/officeDocument/2006/relationships/image" Target="../media/image54.svg"/><Relationship Id="rId28" Type="http://schemas.openxmlformats.org/officeDocument/2006/relationships/image" Target="../media/image4.png"/><Relationship Id="rId10" Type="http://schemas.openxmlformats.org/officeDocument/2006/relationships/image" Target="../media/image46.png"/><Relationship Id="rId19" Type="http://schemas.openxmlformats.org/officeDocument/2006/relationships/image" Target="../media/image49.png"/><Relationship Id="rId31" Type="http://schemas.microsoft.com/office/2007/relationships/diagramDrawing" Target="../diagrams/drawing3.xml"/><Relationship Id="rId4" Type="http://schemas.openxmlformats.org/officeDocument/2006/relationships/image" Target="../media/image42.png"/><Relationship Id="rId9" Type="http://schemas.microsoft.com/office/2007/relationships/hdphoto" Target="../media/hdphoto14.wdp"/><Relationship Id="rId14" Type="http://schemas.openxmlformats.org/officeDocument/2006/relationships/diagramQuickStyle" Target="../diagrams/quickStyle3.xml"/><Relationship Id="rId22" Type="http://schemas.openxmlformats.org/officeDocument/2006/relationships/image" Target="../media/image50.png"/><Relationship Id="rId27" Type="http://schemas.openxmlformats.org/officeDocument/2006/relationships/image" Target="../media/image58.svg"/><Relationship Id="rId30"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7"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diagramColors" Target="../diagrams/colors4.xml"/><Relationship Id="rId11" Type="http://schemas.microsoft.com/office/2007/relationships/diagramDrawing" Target="../diagrams/drawing4.xml"/><Relationship Id="rId5" Type="http://schemas.openxmlformats.org/officeDocument/2006/relationships/diagramQuickStyle" Target="../diagrams/quickStyle4.xml"/><Relationship Id="rId10" Type="http://schemas.microsoft.com/office/2007/relationships/hdphoto" Target="../media/hdphoto1.wdp"/><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microsoft.com/office/2007/relationships/hdphoto" Target="../media/hdphoto16.wdp"/><Relationship Id="rId7"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4.png"/><Relationship Id="rId9" Type="http://schemas.microsoft.com/office/2007/relationships/hdphoto" Target="../media/hdphoto1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01148257-F48E-4FD8-8B3E-5BD155C94BC0}"/>
              </a:ext>
            </a:extLst>
          </p:cNvPr>
          <p:cNvSpPr/>
          <p:nvPr/>
        </p:nvSpPr>
        <p:spPr>
          <a:xfrm>
            <a:off x="0" y="-9464"/>
            <a:ext cx="5029200" cy="7781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AutoShape 2" descr="Image result for Punjab"/>
          <p:cNvSpPr>
            <a:spLocks noChangeAspect="1" noChangeArrowheads="1"/>
          </p:cNvSpPr>
          <p:nvPr/>
        </p:nvSpPr>
        <p:spPr bwMode="auto">
          <a:xfrm>
            <a:off x="38894" y="649685"/>
            <a:ext cx="76200" cy="762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22860" tIns="11430" rIns="22860" bIns="11430" numCol="1" anchor="t" anchorCtr="0" compatLnSpc="1">
            <a:prstTxWarp prst="textNoShape">
              <a:avLst/>
            </a:prstTxWarp>
          </a:bodyPr>
          <a:lstStyle/>
          <a:p>
            <a:endParaRPr lang="en-IN" sz="360"/>
          </a:p>
        </p:txBody>
      </p:sp>
      <p:sp>
        <p:nvSpPr>
          <p:cNvPr id="4" name="AutoShape 4" descr="Image result for Punjab"/>
          <p:cNvSpPr>
            <a:spLocks noChangeAspect="1" noChangeArrowheads="1"/>
          </p:cNvSpPr>
          <p:nvPr/>
        </p:nvSpPr>
        <p:spPr bwMode="auto">
          <a:xfrm>
            <a:off x="76994" y="687785"/>
            <a:ext cx="76200" cy="762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22860" tIns="11430" rIns="22860" bIns="11430" numCol="1" anchor="t" anchorCtr="0" compatLnSpc="1">
            <a:prstTxWarp prst="textNoShape">
              <a:avLst/>
            </a:prstTxWarp>
          </a:bodyPr>
          <a:lstStyle/>
          <a:p>
            <a:endParaRPr lang="en-IN" sz="360"/>
          </a:p>
        </p:txBody>
      </p:sp>
      <p:sp>
        <p:nvSpPr>
          <p:cNvPr id="31" name="TextBox 30">
            <a:extLst>
              <a:ext uri="{FF2B5EF4-FFF2-40B4-BE49-F238E27FC236}">
                <a16:creationId xmlns:a16="http://schemas.microsoft.com/office/drawing/2014/main" xmlns="" id="{3BE27700-4BDF-41A5-A6E2-54BC45122AD7}"/>
              </a:ext>
            </a:extLst>
          </p:cNvPr>
          <p:cNvSpPr txBox="1"/>
          <p:nvPr/>
        </p:nvSpPr>
        <p:spPr>
          <a:xfrm>
            <a:off x="-76201" y="6837035"/>
            <a:ext cx="5181600" cy="785151"/>
          </a:xfrm>
          <a:prstGeom prst="rect">
            <a:avLst/>
          </a:prstGeom>
          <a:noFill/>
          <a:ln>
            <a:noFill/>
          </a:ln>
          <a:effectLst/>
        </p:spPr>
        <p:txBody>
          <a:bodyPr wrap="square" rtlCol="0">
            <a:spAutoFit/>
          </a:bodyPr>
          <a:lstStyle/>
          <a:p>
            <a:pPr algn="ctr">
              <a:lnSpc>
                <a:spcPct val="150000"/>
              </a:lnSpc>
            </a:pPr>
            <a:r>
              <a:rPr lang="en-US" sz="1600" b="1" i="1" dirty="0">
                <a:solidFill>
                  <a:srgbClr val="46651E"/>
                </a:solidFill>
                <a:latin typeface="Segoe UI" panose="020B0502040204020203" pitchFamily="34" charset="0"/>
                <a:cs typeface="Segoe UI" panose="020B0502040204020203" pitchFamily="34" charset="0"/>
              </a:rPr>
              <a:t>“Reproduced from the </a:t>
            </a:r>
          </a:p>
          <a:p>
            <a:pPr algn="ctr">
              <a:lnSpc>
                <a:spcPct val="150000"/>
              </a:lnSpc>
            </a:pPr>
            <a:r>
              <a:rPr lang="en-US" sz="1600" b="1" i="1" dirty="0">
                <a:solidFill>
                  <a:srgbClr val="46651E"/>
                </a:solidFill>
                <a:latin typeface="Segoe UI" panose="020B0502040204020203" pitchFamily="34" charset="0"/>
                <a:cs typeface="Segoe UI" panose="020B0502040204020203" pitchFamily="34" charset="0"/>
              </a:rPr>
              <a:t>Energy Conservation Building Code 2017”</a:t>
            </a:r>
          </a:p>
        </p:txBody>
      </p:sp>
      <p:sp>
        <p:nvSpPr>
          <p:cNvPr id="22" name="Rectangle 21">
            <a:extLst>
              <a:ext uri="{FF2B5EF4-FFF2-40B4-BE49-F238E27FC236}">
                <a16:creationId xmlns:a16="http://schemas.microsoft.com/office/drawing/2014/main" xmlns="" id="{574AAF4A-48F3-498C-9FBE-7D6C66A3E86E}"/>
              </a:ext>
            </a:extLst>
          </p:cNvPr>
          <p:cNvSpPr/>
          <p:nvPr/>
        </p:nvSpPr>
        <p:spPr>
          <a:xfrm>
            <a:off x="0" y="-9464"/>
            <a:ext cx="195247" cy="778186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ectangle 31">
            <a:extLst>
              <a:ext uri="{FF2B5EF4-FFF2-40B4-BE49-F238E27FC236}">
                <a16:creationId xmlns:a16="http://schemas.microsoft.com/office/drawing/2014/main" xmlns="" id="{40E94612-03FD-483E-8ACD-684ED9C326F8}"/>
              </a:ext>
            </a:extLst>
          </p:cNvPr>
          <p:cNvSpPr/>
          <p:nvPr/>
        </p:nvSpPr>
        <p:spPr>
          <a:xfrm>
            <a:off x="243507" y="-9465"/>
            <a:ext cx="217523" cy="648249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Rectangle 32">
            <a:extLst>
              <a:ext uri="{FF2B5EF4-FFF2-40B4-BE49-F238E27FC236}">
                <a16:creationId xmlns:a16="http://schemas.microsoft.com/office/drawing/2014/main" xmlns="" id="{08059196-927E-47B7-A30C-770E0BB8EDEB}"/>
              </a:ext>
            </a:extLst>
          </p:cNvPr>
          <p:cNvSpPr/>
          <p:nvPr/>
        </p:nvSpPr>
        <p:spPr>
          <a:xfrm>
            <a:off x="518185" y="-9465"/>
            <a:ext cx="217523" cy="438842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0" name="Picture 29">
            <a:extLst>
              <a:ext uri="{FF2B5EF4-FFF2-40B4-BE49-F238E27FC236}">
                <a16:creationId xmlns:a16="http://schemas.microsoft.com/office/drawing/2014/main" xmlns="" id="{8C0E0CE6-5723-4F21-9455-9898FC23EF3E}"/>
              </a:ext>
            </a:extLst>
          </p:cNvPr>
          <p:cNvPicPr>
            <a:picLocks noChangeAspect="1"/>
          </p:cNvPicPr>
          <p:nvPr/>
        </p:nvPicPr>
        <p:blipFill rotWithShape="1">
          <a:blip r:embed="rId2" cstate="print">
            <a:duotone>
              <a:schemeClr val="accent5">
                <a:shade val="45000"/>
                <a:satMod val="135000"/>
              </a:schemeClr>
              <a:prstClr val="white"/>
            </a:duotone>
            <a:extLst>
              <a:ext uri="{28A0092B-C50C-407E-A947-70E740481C1C}">
                <a14:useLocalDpi xmlns="" xmlns:a14="http://schemas.microsoft.com/office/drawing/2010/main"/>
              </a:ext>
            </a:extLst>
          </a:blip>
          <a:srcRect/>
          <a:stretch/>
        </p:blipFill>
        <p:spPr>
          <a:xfrm>
            <a:off x="1166615" y="448611"/>
            <a:ext cx="3413735" cy="3947936"/>
          </a:xfrm>
          <a:prstGeom prst="rect">
            <a:avLst/>
          </a:prstGeom>
          <a:ln>
            <a:noFill/>
          </a:ln>
        </p:spPr>
      </p:pic>
      <p:sp>
        <p:nvSpPr>
          <p:cNvPr id="3" name="Title 2">
            <a:extLst>
              <a:ext uri="{FF2B5EF4-FFF2-40B4-BE49-F238E27FC236}">
                <a16:creationId xmlns:a16="http://schemas.microsoft.com/office/drawing/2014/main" xmlns="" id="{6F345E3D-A2D8-410A-AB73-7095D6AFCF69}"/>
              </a:ext>
            </a:extLst>
          </p:cNvPr>
          <p:cNvSpPr>
            <a:spLocks noGrp="1"/>
          </p:cNvSpPr>
          <p:nvPr>
            <p:ph type="title"/>
          </p:nvPr>
        </p:nvSpPr>
        <p:spPr>
          <a:xfrm>
            <a:off x="518185" y="4582737"/>
            <a:ext cx="3895907" cy="1880769"/>
          </a:xfrm>
          <a:ln>
            <a:noFill/>
          </a:ln>
          <a:effectLst/>
          <a:scene3d>
            <a:camera prst="orthographicFront">
              <a:rot lat="0" lon="0" rev="0"/>
            </a:camera>
            <a:lightRig rig="balanced" dir="t">
              <a:rot lat="0" lon="0" rev="8700000"/>
            </a:lightRig>
          </a:scene3d>
          <a:sp3d>
            <a:bevelT w="190500" h="38100"/>
          </a:sp3d>
        </p:spPr>
        <p:txBody>
          <a:bodyPr/>
          <a:lstStyle/>
          <a:p>
            <a:pPr algn="l">
              <a:lnSpc>
                <a:spcPct val="100000"/>
              </a:lnSpc>
            </a:pPr>
            <a:r>
              <a:rPr lang="en-US" sz="2000" b="1" dirty="0">
                <a:solidFill>
                  <a:schemeClr val="accent5">
                    <a:lumMod val="50000"/>
                  </a:schemeClr>
                </a:solidFill>
                <a:latin typeface="Segoe UI" panose="020B0502040204020203" pitchFamily="34" charset="0"/>
                <a:cs typeface="Segoe UI" panose="020B0502040204020203" pitchFamily="34" charset="0"/>
              </a:rPr>
              <a:t>[ BOOKLET ]</a:t>
            </a:r>
            <a:r>
              <a:rPr lang="en-IN" sz="2800" b="1" dirty="0">
                <a:solidFill>
                  <a:schemeClr val="accent5">
                    <a:lumMod val="50000"/>
                  </a:schemeClr>
                </a:solidFill>
                <a:latin typeface="Segoe UI" panose="020B0502040204020203" pitchFamily="34" charset="0"/>
                <a:cs typeface="Segoe UI" panose="020B0502040204020203" pitchFamily="34" charset="0"/>
              </a:rPr>
              <a:t/>
            </a:r>
            <a:br>
              <a:rPr lang="en-IN" sz="2800" b="1" dirty="0">
                <a:solidFill>
                  <a:schemeClr val="accent5">
                    <a:lumMod val="50000"/>
                  </a:schemeClr>
                </a:solidFill>
                <a:latin typeface="Segoe UI" panose="020B0502040204020203" pitchFamily="34" charset="0"/>
                <a:cs typeface="Segoe UI" panose="020B0502040204020203" pitchFamily="34" charset="0"/>
              </a:rPr>
            </a:br>
            <a:r>
              <a:rPr lang="en-US" sz="2400" b="1" spc="-38" dirty="0">
                <a:solidFill>
                  <a:schemeClr val="accent5">
                    <a:lumMod val="50000"/>
                  </a:schemeClr>
                </a:solidFill>
                <a:latin typeface="Segoe UI" panose="020B0502040204020203" pitchFamily="34" charset="0"/>
                <a:cs typeface="Segoe UI" panose="020B0502040204020203" pitchFamily="34" charset="0"/>
              </a:rPr>
              <a:t/>
            </a:r>
            <a:br>
              <a:rPr lang="en-US" sz="2400" b="1" spc="-38" dirty="0">
                <a:solidFill>
                  <a:schemeClr val="accent5">
                    <a:lumMod val="50000"/>
                  </a:schemeClr>
                </a:solidFill>
                <a:latin typeface="Segoe UI" panose="020B0502040204020203" pitchFamily="34" charset="0"/>
                <a:cs typeface="Segoe UI" panose="020B0502040204020203" pitchFamily="34" charset="0"/>
              </a:rPr>
            </a:br>
            <a:r>
              <a:rPr lang="en-US" sz="2000" b="1" spc="-38" dirty="0">
                <a:solidFill>
                  <a:schemeClr val="accent5">
                    <a:lumMod val="50000"/>
                  </a:schemeClr>
                </a:solidFill>
                <a:latin typeface="Segoe UI" panose="020B0502040204020203" pitchFamily="34" charset="0"/>
                <a:cs typeface="Segoe UI" panose="020B0502040204020203" pitchFamily="34" charset="0"/>
              </a:rPr>
              <a:t>ENERGY CONSERVATION BUILDING CODE – 2017</a:t>
            </a:r>
            <a:r>
              <a:rPr lang="en-US" sz="2000" b="1" spc="-38" dirty="0">
                <a:solidFill>
                  <a:srgbClr val="105776"/>
                </a:solidFill>
                <a:latin typeface="Segoe UI" panose="020B0502040204020203" pitchFamily="34" charset="0"/>
                <a:cs typeface="Segoe UI" panose="020B0502040204020203" pitchFamily="34" charset="0"/>
              </a:rPr>
              <a:t/>
            </a:r>
            <a:br>
              <a:rPr lang="en-US" sz="2000" b="1" spc="-38" dirty="0">
                <a:solidFill>
                  <a:srgbClr val="105776"/>
                </a:solidFill>
                <a:latin typeface="Segoe UI" panose="020B0502040204020203" pitchFamily="34" charset="0"/>
                <a:cs typeface="Segoe UI" panose="020B0502040204020203" pitchFamily="34" charset="0"/>
              </a:rPr>
            </a:br>
            <a:r>
              <a:rPr lang="en-US" sz="2000" b="1" spc="-38" dirty="0">
                <a:solidFill>
                  <a:srgbClr val="105776"/>
                </a:solidFill>
                <a:latin typeface="Segoe UI" panose="020B0502040204020203" pitchFamily="34" charset="0"/>
                <a:cs typeface="Segoe UI" panose="020B0502040204020203" pitchFamily="34" charset="0"/>
              </a:rPr>
              <a:t/>
            </a:r>
            <a:br>
              <a:rPr lang="en-US" sz="2000" b="1" spc="-38" dirty="0">
                <a:solidFill>
                  <a:srgbClr val="105776"/>
                </a:solidFill>
                <a:latin typeface="Segoe UI" panose="020B0502040204020203" pitchFamily="34" charset="0"/>
                <a:cs typeface="Segoe UI" panose="020B0502040204020203" pitchFamily="34" charset="0"/>
              </a:rPr>
            </a:br>
            <a:r>
              <a:rPr lang="en-US" sz="2400" b="1" spc="-38" dirty="0">
                <a:solidFill>
                  <a:schemeClr val="accent6">
                    <a:lumMod val="75000"/>
                  </a:schemeClr>
                </a:solidFill>
                <a:latin typeface="Segoe UI" panose="020B0502040204020203" pitchFamily="34" charset="0"/>
                <a:cs typeface="Segoe UI" panose="020B0502040204020203" pitchFamily="34" charset="0"/>
              </a:rPr>
              <a:t>FOR PUNJAB</a:t>
            </a:r>
            <a:endParaRPr lang="en-US" sz="2000" b="1" spc="-38" dirty="0">
              <a:solidFill>
                <a:schemeClr val="accent6">
                  <a:lumMod val="75000"/>
                </a:schemeClr>
              </a:solidFill>
              <a:latin typeface="Segoe UI" panose="020B0502040204020203" pitchFamily="34" charset="0"/>
              <a:cs typeface="Segoe UI" panose="020B0502040204020203" pitchFamily="34" charset="0"/>
            </a:endParaRPr>
          </a:p>
        </p:txBody>
      </p:sp>
      <p:pic>
        <p:nvPicPr>
          <p:cNvPr id="19" name="Picture 2" descr="Image result for bee ECBC logo">
            <a:extLst>
              <a:ext uri="{FF2B5EF4-FFF2-40B4-BE49-F238E27FC236}">
                <a16:creationId xmlns:a16="http://schemas.microsoft.com/office/drawing/2014/main" xmlns="" id="{D5EAAD7C-0337-488E-BE3B-502D83D4ACD1}"/>
              </a:ext>
            </a:extLst>
          </p:cNvPr>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97869" y="38667"/>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xmlns="" id="{DAFF8CFD-6F05-4864-AC6F-239DCF7FC909}"/>
              </a:ext>
            </a:extLst>
          </p:cNvPr>
          <p:cNvPicPr/>
          <p:nvPr/>
        </p:nvPicPr>
        <p:blipFill>
          <a:blip r:embed="rId5"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sp>
        <p:nvSpPr>
          <p:cNvPr id="34" name="Parallelogram 33">
            <a:extLst>
              <a:ext uri="{FF2B5EF4-FFF2-40B4-BE49-F238E27FC236}">
                <a16:creationId xmlns:a16="http://schemas.microsoft.com/office/drawing/2014/main" xmlns="" id="{2E09FB98-E497-46F1-9B31-4BE99CBD466B}"/>
              </a:ext>
            </a:extLst>
          </p:cNvPr>
          <p:cNvSpPr/>
          <p:nvPr/>
        </p:nvSpPr>
        <p:spPr>
          <a:xfrm>
            <a:off x="3162299" y="4511355"/>
            <a:ext cx="1866901" cy="1952151"/>
          </a:xfrm>
          <a:prstGeom prst="parallelogram">
            <a:avLst/>
          </a:prstGeom>
          <a:blipFill dpi="0" rotWithShape="1">
            <a:blip r:embed="rId6">
              <a:extLst>
                <a:ext uri="{28A0092B-C50C-407E-A947-70E740481C1C}">
                  <a14:useLocalDpi xmlns="" xmlns:a14="http://schemas.microsoft.com/office/drawing/2010/main"/>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 xmlns:p14="http://schemas.microsoft.com/office/powerpoint/2010/main" val="116928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46A342E-E810-44DA-844B-6DBFF44FD3A7}"/>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313590"/>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313590"/>
                </a:solidFill>
                <a:latin typeface="Segoe UI" panose="020B0502040204020203" pitchFamily="34" charset="0"/>
                <a:cs typeface="Segoe UI" panose="020B0502040204020203" pitchFamily="34" charset="0"/>
              </a:rPr>
              <a:t>CODE (ECBC)</a:t>
            </a:r>
            <a:endParaRPr lang="en-IN" sz="1600" b="1" dirty="0">
              <a:solidFill>
                <a:srgbClr val="313590"/>
              </a:solidFill>
              <a:latin typeface="Aharoni" panose="02010803020104030203" pitchFamily="2" charset="-79"/>
              <a:cs typeface="Aharoni" panose="02010803020104030203" pitchFamily="2" charset="-79"/>
            </a:endParaRPr>
          </a:p>
        </p:txBody>
      </p:sp>
      <p:grpSp>
        <p:nvGrpSpPr>
          <p:cNvPr id="35" name="Group 34">
            <a:extLst>
              <a:ext uri="{FF2B5EF4-FFF2-40B4-BE49-F238E27FC236}">
                <a16:creationId xmlns:a16="http://schemas.microsoft.com/office/drawing/2014/main" xmlns="" id="{00C92DAF-8653-4CA5-BBC5-6245AA25A8C9}"/>
              </a:ext>
            </a:extLst>
          </p:cNvPr>
          <p:cNvGrpSpPr/>
          <p:nvPr/>
        </p:nvGrpSpPr>
        <p:grpSpPr>
          <a:xfrm>
            <a:off x="393360" y="1099223"/>
            <a:ext cx="4242480" cy="6406896"/>
            <a:chOff x="713867" y="769579"/>
            <a:chExt cx="3518662" cy="4973906"/>
          </a:xfrm>
        </p:grpSpPr>
        <p:sp>
          <p:nvSpPr>
            <p:cNvPr id="8" name="Freeform: Shape 7">
              <a:extLst>
                <a:ext uri="{FF2B5EF4-FFF2-40B4-BE49-F238E27FC236}">
                  <a16:creationId xmlns:a16="http://schemas.microsoft.com/office/drawing/2014/main" xmlns="" id="{52AE9FEF-DC4D-4D8F-8DCC-555F5106EB30}"/>
                </a:ext>
              </a:extLst>
            </p:cNvPr>
            <p:cNvSpPr/>
            <p:nvPr/>
          </p:nvSpPr>
          <p:spPr>
            <a:xfrm>
              <a:off x="718035" y="1209443"/>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bg2">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chemeClr val="tx2">
                      <a:lumMod val="90000"/>
                      <a:lumOff val="10000"/>
                    </a:schemeClr>
                  </a:solidFill>
                  <a:latin typeface="Segoe UI" panose="020B0502040204020203" pitchFamily="34" charset="0"/>
                  <a:cs typeface="Segoe UI" panose="020B0502040204020203" pitchFamily="34" charset="0"/>
                </a:rPr>
                <a:t>Brief Summary on ECBC 2017</a:t>
              </a:r>
            </a:p>
          </p:txBody>
        </p:sp>
        <p:sp>
          <p:nvSpPr>
            <p:cNvPr id="9" name="Shape">
              <a:extLst>
                <a:ext uri="{FF2B5EF4-FFF2-40B4-BE49-F238E27FC236}">
                  <a16:creationId xmlns:a16="http://schemas.microsoft.com/office/drawing/2014/main" xmlns="" id="{81B65868-59AC-4C27-872D-2461BC812382}"/>
                </a:ext>
              </a:extLst>
            </p:cNvPr>
            <p:cNvSpPr/>
            <p:nvPr/>
          </p:nvSpPr>
          <p:spPr>
            <a:xfrm>
              <a:off x="718034" y="1347922"/>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01</a:t>
              </a:r>
              <a:endParaRPr sz="1815" b="1" dirty="0">
                <a:solidFill>
                  <a:srgbClr val="F1EEEF"/>
                </a:solidFill>
              </a:endParaRPr>
            </a:p>
          </p:txBody>
        </p:sp>
        <p:sp>
          <p:nvSpPr>
            <p:cNvPr id="13" name="Freeform: Shape 12">
              <a:extLst>
                <a:ext uri="{FF2B5EF4-FFF2-40B4-BE49-F238E27FC236}">
                  <a16:creationId xmlns:a16="http://schemas.microsoft.com/office/drawing/2014/main" xmlns="" id="{A556FB67-46B5-422D-BF2E-E9D882C547E2}"/>
                </a:ext>
              </a:extLst>
            </p:cNvPr>
            <p:cNvSpPr/>
            <p:nvPr/>
          </p:nvSpPr>
          <p:spPr>
            <a:xfrm>
              <a:off x="718035" y="1725209"/>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1">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chemeClr val="tx2">
                      <a:lumMod val="90000"/>
                      <a:lumOff val="10000"/>
                    </a:schemeClr>
                  </a:solidFill>
                  <a:latin typeface="Segoe UI" panose="020B0502040204020203" pitchFamily="34" charset="0"/>
                  <a:cs typeface="Segoe UI" panose="020B0502040204020203" pitchFamily="34" charset="0"/>
                </a:rPr>
                <a:t>Objective of ECBC 2017</a:t>
              </a:r>
            </a:p>
          </p:txBody>
        </p:sp>
        <p:sp>
          <p:nvSpPr>
            <p:cNvPr id="14" name="Shape">
              <a:extLst>
                <a:ext uri="{FF2B5EF4-FFF2-40B4-BE49-F238E27FC236}">
                  <a16:creationId xmlns:a16="http://schemas.microsoft.com/office/drawing/2014/main" xmlns="" id="{6B1830D0-E6C3-4AE5-BD1D-F69B174E65F0}"/>
                </a:ext>
              </a:extLst>
            </p:cNvPr>
            <p:cNvSpPr/>
            <p:nvPr/>
          </p:nvSpPr>
          <p:spPr>
            <a:xfrm>
              <a:off x="718034" y="1863689"/>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02</a:t>
              </a:r>
              <a:endParaRPr sz="1815" b="1" dirty="0">
                <a:solidFill>
                  <a:srgbClr val="F1EEEF"/>
                </a:solidFill>
              </a:endParaRPr>
            </a:p>
          </p:txBody>
        </p:sp>
        <p:sp>
          <p:nvSpPr>
            <p:cNvPr id="16" name="Freeform: Shape 15">
              <a:extLst>
                <a:ext uri="{FF2B5EF4-FFF2-40B4-BE49-F238E27FC236}">
                  <a16:creationId xmlns:a16="http://schemas.microsoft.com/office/drawing/2014/main" xmlns="" id="{2F184EC3-8179-4863-8172-247BC7FF8DBE}"/>
                </a:ext>
              </a:extLst>
            </p:cNvPr>
            <p:cNvSpPr/>
            <p:nvPr/>
          </p:nvSpPr>
          <p:spPr>
            <a:xfrm>
              <a:off x="718035" y="2240976"/>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5">
                <a:lumMod val="60000"/>
                <a:lumOff val="4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chemeClr val="tx2">
                      <a:lumMod val="90000"/>
                      <a:lumOff val="10000"/>
                    </a:schemeClr>
                  </a:solidFill>
                  <a:latin typeface="Segoe UI" panose="020B0502040204020203" pitchFamily="34" charset="0"/>
                  <a:cs typeface="Segoe UI" panose="020B0502040204020203" pitchFamily="34" charset="0"/>
                </a:rPr>
                <a:t>ECBC Components &amp; Compliance Approaches</a:t>
              </a:r>
            </a:p>
          </p:txBody>
        </p:sp>
        <p:sp>
          <p:nvSpPr>
            <p:cNvPr id="18" name="Shape">
              <a:extLst>
                <a:ext uri="{FF2B5EF4-FFF2-40B4-BE49-F238E27FC236}">
                  <a16:creationId xmlns:a16="http://schemas.microsoft.com/office/drawing/2014/main" xmlns="" id="{002B97C4-BC43-41F4-A474-BD0B0A877D99}"/>
                </a:ext>
              </a:extLst>
            </p:cNvPr>
            <p:cNvSpPr/>
            <p:nvPr/>
          </p:nvSpPr>
          <p:spPr>
            <a:xfrm>
              <a:off x="718034" y="2379455"/>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03</a:t>
              </a:r>
              <a:endParaRPr sz="1815" b="1" dirty="0">
                <a:solidFill>
                  <a:srgbClr val="F1EEEF"/>
                </a:solidFill>
              </a:endParaRPr>
            </a:p>
          </p:txBody>
        </p:sp>
        <p:sp>
          <p:nvSpPr>
            <p:cNvPr id="20" name="Freeform: Shape 19">
              <a:extLst>
                <a:ext uri="{FF2B5EF4-FFF2-40B4-BE49-F238E27FC236}">
                  <a16:creationId xmlns:a16="http://schemas.microsoft.com/office/drawing/2014/main" xmlns="" id="{F1D887D5-DBB4-461E-AAA3-059C0549EEEB}"/>
                </a:ext>
              </a:extLst>
            </p:cNvPr>
            <p:cNvSpPr/>
            <p:nvPr/>
          </p:nvSpPr>
          <p:spPr>
            <a:xfrm>
              <a:off x="718035" y="2756742"/>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bg2">
                <a:lumMod val="60000"/>
                <a:lumOff val="4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chemeClr val="tx2">
                      <a:lumMod val="90000"/>
                      <a:lumOff val="10000"/>
                    </a:schemeClr>
                  </a:solidFill>
                  <a:latin typeface="Segoe UI" panose="020B0502040204020203" pitchFamily="34" charset="0"/>
                  <a:cs typeface="Segoe UI" panose="020B0502040204020203" pitchFamily="34" charset="0"/>
                </a:rPr>
                <a:t>Building Component</a:t>
              </a:r>
            </a:p>
          </p:txBody>
        </p:sp>
        <p:sp>
          <p:nvSpPr>
            <p:cNvPr id="21" name="Shape">
              <a:extLst>
                <a:ext uri="{FF2B5EF4-FFF2-40B4-BE49-F238E27FC236}">
                  <a16:creationId xmlns:a16="http://schemas.microsoft.com/office/drawing/2014/main" xmlns="" id="{1EA4CB29-097B-49AE-A9F6-DC42A7F873F5}"/>
                </a:ext>
              </a:extLst>
            </p:cNvPr>
            <p:cNvSpPr/>
            <p:nvPr/>
          </p:nvSpPr>
          <p:spPr>
            <a:xfrm>
              <a:off x="727762" y="2904949"/>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04</a:t>
              </a:r>
              <a:endParaRPr sz="1815" b="1" dirty="0">
                <a:solidFill>
                  <a:srgbClr val="F1EEEF"/>
                </a:solidFill>
              </a:endParaRPr>
            </a:p>
          </p:txBody>
        </p:sp>
        <p:sp>
          <p:nvSpPr>
            <p:cNvPr id="23" name="Freeform: Shape 22">
              <a:extLst>
                <a:ext uri="{FF2B5EF4-FFF2-40B4-BE49-F238E27FC236}">
                  <a16:creationId xmlns:a16="http://schemas.microsoft.com/office/drawing/2014/main" xmlns="" id="{F783A411-0E8E-484F-B04E-C8E77A1AD844}"/>
                </a:ext>
              </a:extLst>
            </p:cNvPr>
            <p:cNvSpPr/>
            <p:nvPr/>
          </p:nvSpPr>
          <p:spPr>
            <a:xfrm>
              <a:off x="718034" y="3270601"/>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4">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chemeClr val="tx2">
                      <a:lumMod val="90000"/>
                      <a:lumOff val="10000"/>
                    </a:schemeClr>
                  </a:solidFill>
                  <a:latin typeface="Segoe UI" panose="020B0502040204020203" pitchFamily="34" charset="0"/>
                  <a:cs typeface="Segoe UI" panose="020B0502040204020203" pitchFamily="34" charset="0"/>
                </a:rPr>
                <a:t>Building Envelope</a:t>
              </a:r>
            </a:p>
          </p:txBody>
        </p:sp>
        <p:sp>
          <p:nvSpPr>
            <p:cNvPr id="24" name="Shape">
              <a:extLst>
                <a:ext uri="{FF2B5EF4-FFF2-40B4-BE49-F238E27FC236}">
                  <a16:creationId xmlns:a16="http://schemas.microsoft.com/office/drawing/2014/main" xmlns="" id="{9842A5AC-C316-412E-8F86-26B060A69830}"/>
                </a:ext>
              </a:extLst>
            </p:cNvPr>
            <p:cNvSpPr/>
            <p:nvPr/>
          </p:nvSpPr>
          <p:spPr>
            <a:xfrm>
              <a:off x="718033" y="3409080"/>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05</a:t>
              </a:r>
              <a:endParaRPr sz="1815" b="1" dirty="0">
                <a:solidFill>
                  <a:srgbClr val="F1EEEF"/>
                </a:solidFill>
              </a:endParaRPr>
            </a:p>
          </p:txBody>
        </p:sp>
        <p:sp>
          <p:nvSpPr>
            <p:cNvPr id="25" name="Freeform: Shape 24">
              <a:extLst>
                <a:ext uri="{FF2B5EF4-FFF2-40B4-BE49-F238E27FC236}">
                  <a16:creationId xmlns:a16="http://schemas.microsoft.com/office/drawing/2014/main" xmlns="" id="{F724FA42-90BD-4BD2-AEFD-7E84DDCFEF38}"/>
                </a:ext>
              </a:extLst>
            </p:cNvPr>
            <p:cNvSpPr/>
            <p:nvPr/>
          </p:nvSpPr>
          <p:spPr>
            <a:xfrm>
              <a:off x="718034" y="3786367"/>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3">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rgbClr val="0E0F3B"/>
                  </a:solidFill>
                  <a:latin typeface="Segoe UI" panose="020B0502040204020203" pitchFamily="34" charset="0"/>
                  <a:cs typeface="Segoe UI" panose="020B0502040204020203" pitchFamily="34" charset="0"/>
                </a:rPr>
                <a:t>Comfort System &amp; Controls</a:t>
              </a:r>
            </a:p>
          </p:txBody>
        </p:sp>
        <p:sp>
          <p:nvSpPr>
            <p:cNvPr id="26" name="Shape">
              <a:extLst>
                <a:ext uri="{FF2B5EF4-FFF2-40B4-BE49-F238E27FC236}">
                  <a16:creationId xmlns:a16="http://schemas.microsoft.com/office/drawing/2014/main" xmlns="" id="{4B0C78D8-51A9-423B-A132-1A1717638742}"/>
                </a:ext>
              </a:extLst>
            </p:cNvPr>
            <p:cNvSpPr/>
            <p:nvPr/>
          </p:nvSpPr>
          <p:spPr>
            <a:xfrm>
              <a:off x="718033" y="3924847"/>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06</a:t>
              </a:r>
              <a:endParaRPr sz="1815" b="1" dirty="0">
                <a:solidFill>
                  <a:srgbClr val="F1EEEF"/>
                </a:solidFill>
              </a:endParaRPr>
            </a:p>
          </p:txBody>
        </p:sp>
        <p:sp>
          <p:nvSpPr>
            <p:cNvPr id="27" name="Freeform: Shape 26">
              <a:extLst>
                <a:ext uri="{FF2B5EF4-FFF2-40B4-BE49-F238E27FC236}">
                  <a16:creationId xmlns:a16="http://schemas.microsoft.com/office/drawing/2014/main" xmlns="" id="{5ACE4400-3A51-49C9-B502-24E7F26542B9}"/>
                </a:ext>
              </a:extLst>
            </p:cNvPr>
            <p:cNvSpPr/>
            <p:nvPr/>
          </p:nvSpPr>
          <p:spPr>
            <a:xfrm>
              <a:off x="718034" y="4302134"/>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4">
                <a:lumMod val="60000"/>
                <a:lumOff val="4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rgbClr val="0E0F3B"/>
                  </a:solidFill>
                  <a:latin typeface="Segoe UI" panose="020B0502040204020203" pitchFamily="34" charset="0"/>
                  <a:cs typeface="Segoe UI" panose="020B0502040204020203" pitchFamily="34" charset="0"/>
                </a:rPr>
                <a:t>Lighting Controls</a:t>
              </a:r>
            </a:p>
          </p:txBody>
        </p:sp>
        <p:sp>
          <p:nvSpPr>
            <p:cNvPr id="28" name="Shape">
              <a:extLst>
                <a:ext uri="{FF2B5EF4-FFF2-40B4-BE49-F238E27FC236}">
                  <a16:creationId xmlns:a16="http://schemas.microsoft.com/office/drawing/2014/main" xmlns="" id="{D6EADEF4-D50F-4269-A007-6455AC1A50F5}"/>
                </a:ext>
              </a:extLst>
            </p:cNvPr>
            <p:cNvSpPr/>
            <p:nvPr/>
          </p:nvSpPr>
          <p:spPr>
            <a:xfrm>
              <a:off x="718033" y="4440613"/>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07</a:t>
              </a:r>
              <a:endParaRPr sz="1815" b="1" dirty="0">
                <a:solidFill>
                  <a:srgbClr val="F1EEEF"/>
                </a:solidFill>
              </a:endParaRPr>
            </a:p>
          </p:txBody>
        </p:sp>
        <p:sp>
          <p:nvSpPr>
            <p:cNvPr id="29" name="Freeform: Shape 28">
              <a:extLst>
                <a:ext uri="{FF2B5EF4-FFF2-40B4-BE49-F238E27FC236}">
                  <a16:creationId xmlns:a16="http://schemas.microsoft.com/office/drawing/2014/main" xmlns="" id="{51DC3CC4-E133-44DB-89E4-736FDEA5706A}"/>
                </a:ext>
              </a:extLst>
            </p:cNvPr>
            <p:cNvSpPr/>
            <p:nvPr/>
          </p:nvSpPr>
          <p:spPr>
            <a:xfrm>
              <a:off x="718034" y="4817900"/>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accent2">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rgbClr val="0E0F3B"/>
                  </a:solidFill>
                  <a:latin typeface="Segoe UI" panose="020B0502040204020203" pitchFamily="34" charset="0"/>
                  <a:cs typeface="Segoe UI" panose="020B0502040204020203" pitchFamily="34" charset="0"/>
                </a:rPr>
                <a:t>Electrical &amp; Renewable Energy Systems</a:t>
              </a:r>
            </a:p>
          </p:txBody>
        </p:sp>
        <p:sp>
          <p:nvSpPr>
            <p:cNvPr id="30" name="Shape">
              <a:extLst>
                <a:ext uri="{FF2B5EF4-FFF2-40B4-BE49-F238E27FC236}">
                  <a16:creationId xmlns:a16="http://schemas.microsoft.com/office/drawing/2014/main" xmlns="" id="{2528BBAA-7BBC-4EFC-ACD7-AA8295B816BC}"/>
                </a:ext>
              </a:extLst>
            </p:cNvPr>
            <p:cNvSpPr/>
            <p:nvPr/>
          </p:nvSpPr>
          <p:spPr>
            <a:xfrm>
              <a:off x="727761" y="4966107"/>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08</a:t>
              </a:r>
              <a:endParaRPr sz="1815" b="1" dirty="0">
                <a:solidFill>
                  <a:srgbClr val="F1EEEF"/>
                </a:solidFill>
              </a:endParaRPr>
            </a:p>
          </p:txBody>
        </p:sp>
        <p:sp>
          <p:nvSpPr>
            <p:cNvPr id="6" name="TextBox 5">
              <a:extLst>
                <a:ext uri="{FF2B5EF4-FFF2-40B4-BE49-F238E27FC236}">
                  <a16:creationId xmlns:a16="http://schemas.microsoft.com/office/drawing/2014/main" xmlns="" id="{F671EF77-7274-47F6-A822-DD9DAEFC88A5}"/>
                </a:ext>
              </a:extLst>
            </p:cNvPr>
            <p:cNvSpPr txBox="1"/>
            <p:nvPr/>
          </p:nvSpPr>
          <p:spPr>
            <a:xfrm>
              <a:off x="713867" y="769579"/>
              <a:ext cx="1040529" cy="262832"/>
            </a:xfrm>
            <a:prstGeom prst="rect">
              <a:avLst/>
            </a:prstGeom>
            <a:noFill/>
          </p:spPr>
          <p:txBody>
            <a:bodyPr wrap="none" rtlCol="0">
              <a:spAutoFit/>
            </a:bodyPr>
            <a:lstStyle/>
            <a:p>
              <a:r>
                <a:rPr lang="en-US" sz="1600" b="1" dirty="0">
                  <a:solidFill>
                    <a:srgbClr val="313590"/>
                  </a:solidFill>
                  <a:latin typeface="Segoe UI" panose="020B0502040204020203" pitchFamily="34" charset="0"/>
                  <a:cs typeface="Segoe UI" panose="020B0502040204020203" pitchFamily="34" charset="0"/>
                </a:rPr>
                <a:t>CONTENTS</a:t>
              </a:r>
              <a:endParaRPr lang="en-IN" sz="1600" b="1" dirty="0">
                <a:solidFill>
                  <a:srgbClr val="313590"/>
                </a:solidFill>
                <a:latin typeface="Segoe UI" panose="020B0502040204020203" pitchFamily="34" charset="0"/>
                <a:cs typeface="Segoe UI" panose="020B0502040204020203" pitchFamily="34" charset="0"/>
              </a:endParaRPr>
            </a:p>
          </p:txBody>
        </p:sp>
        <p:sp>
          <p:nvSpPr>
            <p:cNvPr id="32" name="Freeform: Shape 31">
              <a:extLst>
                <a:ext uri="{FF2B5EF4-FFF2-40B4-BE49-F238E27FC236}">
                  <a16:creationId xmlns:a16="http://schemas.microsoft.com/office/drawing/2014/main" xmlns="" id="{43D05424-89E6-468D-B5A7-17F6E080B6BE}"/>
                </a:ext>
              </a:extLst>
            </p:cNvPr>
            <p:cNvSpPr/>
            <p:nvPr/>
          </p:nvSpPr>
          <p:spPr>
            <a:xfrm>
              <a:off x="713867" y="5337254"/>
              <a:ext cx="3514494" cy="365652"/>
            </a:xfrm>
            <a:custGeom>
              <a:avLst/>
              <a:gdLst>
                <a:gd name="connsiteX0" fmla="*/ 187775 w 9510601"/>
                <a:gd name="connsiteY0" fmla="*/ 0 h 989493"/>
                <a:gd name="connsiteX1" fmla="*/ 265965 w 9510601"/>
                <a:gd name="connsiteY1" fmla="*/ 0 h 989493"/>
                <a:gd name="connsiteX2" fmla="*/ 391438 w 9510601"/>
                <a:gd name="connsiteY2" fmla="*/ 0 h 989493"/>
                <a:gd name="connsiteX3" fmla="*/ 9322826 w 9510601"/>
                <a:gd name="connsiteY3" fmla="*/ 0 h 989493"/>
                <a:gd name="connsiteX4" fmla="*/ 9510601 w 9510601"/>
                <a:gd name="connsiteY4" fmla="*/ 187637 h 989493"/>
                <a:gd name="connsiteX5" fmla="*/ 9510601 w 9510601"/>
                <a:gd name="connsiteY5" fmla="*/ 801856 h 989493"/>
                <a:gd name="connsiteX6" fmla="*/ 9322826 w 9510601"/>
                <a:gd name="connsiteY6" fmla="*/ 989493 h 989493"/>
                <a:gd name="connsiteX7" fmla="*/ 2587386 w 9510601"/>
                <a:gd name="connsiteY7" fmla="*/ 989493 h 989493"/>
                <a:gd name="connsiteX8" fmla="*/ 2414022 w 9510601"/>
                <a:gd name="connsiteY8" fmla="*/ 873777 h 989493"/>
                <a:gd name="connsiteX9" fmla="*/ 2221007 w 9510601"/>
                <a:gd name="connsiteY9" fmla="*/ 406975 h 989493"/>
                <a:gd name="connsiteX10" fmla="*/ 2047643 w 9510601"/>
                <a:gd name="connsiteY10" fmla="*/ 291259 h 989493"/>
                <a:gd name="connsiteX11" fmla="*/ 78190 w 9510601"/>
                <a:gd name="connsiteY11" fmla="*/ 291259 h 989493"/>
                <a:gd name="connsiteX12" fmla="*/ 78190 w 9510601"/>
                <a:gd name="connsiteY12" fmla="*/ 291259 h 989493"/>
                <a:gd name="connsiteX13" fmla="*/ 0 w 9510601"/>
                <a:gd name="connsiteY13" fmla="*/ 291259 h 989493"/>
                <a:gd name="connsiteX14" fmla="*/ 0 w 9510601"/>
                <a:gd name="connsiteY14" fmla="*/ 187637 h 989493"/>
                <a:gd name="connsiteX15" fmla="*/ 187775 w 9510601"/>
                <a:gd name="connsiteY15" fmla="*/ 0 h 98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10601" h="989493">
                  <a:moveTo>
                    <a:pt x="187775" y="0"/>
                  </a:moveTo>
                  <a:lnTo>
                    <a:pt x="265965" y="0"/>
                  </a:lnTo>
                  <a:lnTo>
                    <a:pt x="391438" y="0"/>
                  </a:lnTo>
                  <a:lnTo>
                    <a:pt x="9322826" y="0"/>
                  </a:lnTo>
                  <a:cubicBezTo>
                    <a:pt x="9426757" y="0"/>
                    <a:pt x="9510601" y="84061"/>
                    <a:pt x="9510601" y="187637"/>
                  </a:cubicBezTo>
                  <a:lnTo>
                    <a:pt x="9510601" y="801856"/>
                  </a:lnTo>
                  <a:cubicBezTo>
                    <a:pt x="9510601" y="905432"/>
                    <a:pt x="9426757" y="989493"/>
                    <a:pt x="9322826" y="989493"/>
                  </a:cubicBezTo>
                  <a:lnTo>
                    <a:pt x="2587386" y="989493"/>
                  </a:lnTo>
                  <a:cubicBezTo>
                    <a:pt x="2511403" y="989493"/>
                    <a:pt x="2442843" y="943775"/>
                    <a:pt x="2414022" y="873777"/>
                  </a:cubicBezTo>
                  <a:lnTo>
                    <a:pt x="2221007" y="406975"/>
                  </a:lnTo>
                  <a:cubicBezTo>
                    <a:pt x="2192186" y="336977"/>
                    <a:pt x="2123626" y="291259"/>
                    <a:pt x="2047643" y="291259"/>
                  </a:cubicBezTo>
                  <a:lnTo>
                    <a:pt x="78190" y="291259"/>
                  </a:lnTo>
                  <a:lnTo>
                    <a:pt x="78190" y="291259"/>
                  </a:lnTo>
                  <a:lnTo>
                    <a:pt x="0" y="291259"/>
                  </a:lnTo>
                  <a:lnTo>
                    <a:pt x="0" y="187637"/>
                  </a:lnTo>
                  <a:cubicBezTo>
                    <a:pt x="0" y="84061"/>
                    <a:pt x="83844" y="0"/>
                    <a:pt x="187775" y="0"/>
                  </a:cubicBezTo>
                  <a:close/>
                </a:path>
              </a:pathLst>
            </a:custGeom>
            <a:solidFill>
              <a:schemeClr val="bg2">
                <a:lumMod val="40000"/>
                <a:lumOff val="60000"/>
              </a:schemeClr>
            </a:solidFill>
            <a:ln w="12700">
              <a:miter lim="400000"/>
            </a:ln>
          </p:spPr>
          <p:txBody>
            <a:bodyPr wrap="square" lIns="1093851" tIns="15716" rIns="75438" bIns="15716" anchor="ctr">
              <a:noAutofit/>
            </a:bodyPr>
            <a:lstStyle/>
            <a:p>
              <a:pPr>
                <a:defRPr sz="3000">
                  <a:solidFill>
                    <a:srgbClr val="FFFFFF"/>
                  </a:solidFill>
                </a:defRPr>
              </a:pPr>
              <a:r>
                <a:rPr lang="en-US" sz="1050" b="1" noProof="1">
                  <a:solidFill>
                    <a:srgbClr val="0E0F3B"/>
                  </a:solidFill>
                  <a:latin typeface="Segoe UI" panose="020B0502040204020203" pitchFamily="34" charset="0"/>
                  <a:cs typeface="Segoe UI" panose="020B0502040204020203" pitchFamily="34" charset="0"/>
                </a:rPr>
                <a:t>Whole Building Performance Approach</a:t>
              </a:r>
            </a:p>
          </p:txBody>
        </p:sp>
        <p:sp>
          <p:nvSpPr>
            <p:cNvPr id="33" name="Shape">
              <a:extLst>
                <a:ext uri="{FF2B5EF4-FFF2-40B4-BE49-F238E27FC236}">
                  <a16:creationId xmlns:a16="http://schemas.microsoft.com/office/drawing/2014/main" xmlns="" id="{5733CFFC-B0D7-4963-8C27-3549F6522A82}"/>
                </a:ext>
              </a:extLst>
            </p:cNvPr>
            <p:cNvSpPr/>
            <p:nvPr/>
          </p:nvSpPr>
          <p:spPr>
            <a:xfrm>
              <a:off x="723594" y="5485461"/>
              <a:ext cx="846604" cy="258024"/>
            </a:xfrm>
            <a:custGeom>
              <a:avLst/>
              <a:gdLst/>
              <a:ahLst/>
              <a:cxnLst>
                <a:cxn ang="0">
                  <a:pos x="wd2" y="hd2"/>
                </a:cxn>
                <a:cxn ang="5400000">
                  <a:pos x="wd2" y="hd2"/>
                </a:cxn>
                <a:cxn ang="10800000">
                  <a:pos x="wd2" y="hd2"/>
                </a:cxn>
                <a:cxn ang="16200000">
                  <a:pos x="wd2" y="hd2"/>
                </a:cxn>
              </a:cxnLst>
              <a:rect l="0" t="0" r="r" b="b"/>
              <a:pathLst>
                <a:path w="21259" h="21600" extrusionOk="0">
                  <a:moveTo>
                    <a:pt x="0" y="0"/>
                  </a:moveTo>
                  <a:lnTo>
                    <a:pt x="18277" y="0"/>
                  </a:lnTo>
                  <a:cubicBezTo>
                    <a:pt x="18981" y="0"/>
                    <a:pt x="19616" y="1415"/>
                    <a:pt x="19884" y="3580"/>
                  </a:cubicBezTo>
                  <a:lnTo>
                    <a:pt x="21125" y="13582"/>
                  </a:lnTo>
                  <a:cubicBezTo>
                    <a:pt x="21600" y="17403"/>
                    <a:pt x="20758" y="21600"/>
                    <a:pt x="19518" y="21600"/>
                  </a:cubicBezTo>
                  <a:lnTo>
                    <a:pt x="1741" y="21600"/>
                  </a:lnTo>
                  <a:cubicBezTo>
                    <a:pt x="780" y="21600"/>
                    <a:pt x="0" y="19000"/>
                    <a:pt x="0" y="15795"/>
                  </a:cubicBezTo>
                  <a:lnTo>
                    <a:pt x="0" y="0"/>
                  </a:lnTo>
                  <a:close/>
                </a:path>
              </a:pathLst>
            </a:custGeom>
            <a:solidFill>
              <a:schemeClr val="tx1">
                <a:lumMod val="65000"/>
                <a:lumOff val="35000"/>
              </a:schemeClr>
            </a:solidFill>
            <a:ln w="12700">
              <a:miter lim="400000"/>
            </a:ln>
          </p:spPr>
          <p:txBody>
            <a:bodyPr lIns="75438" tIns="15716" rIns="15716" bIns="15716" anchor="ctr"/>
            <a:lstStyle/>
            <a:p>
              <a:pPr>
                <a:defRPr sz="3000">
                  <a:solidFill>
                    <a:srgbClr val="FFFFFF"/>
                  </a:solidFill>
                </a:defRPr>
              </a:pPr>
              <a:r>
                <a:rPr lang="fr-CA" sz="1815" b="1" dirty="0">
                  <a:solidFill>
                    <a:srgbClr val="F1EEEF"/>
                  </a:solidFill>
                </a:rPr>
                <a:t>09</a:t>
              </a:r>
              <a:endParaRPr sz="1815" b="1" dirty="0">
                <a:solidFill>
                  <a:srgbClr val="F1EEEF"/>
                </a:solidFill>
              </a:endParaRPr>
            </a:p>
          </p:txBody>
        </p:sp>
      </p:grpSp>
      <p:pic>
        <p:nvPicPr>
          <p:cNvPr id="31" name="Picture 30">
            <a:extLst>
              <a:ext uri="{FF2B5EF4-FFF2-40B4-BE49-F238E27FC236}">
                <a16:creationId xmlns:a16="http://schemas.microsoft.com/office/drawing/2014/main" xmlns="" id="{F1115ED6-F31A-4356-B18F-B79A09415EB7}"/>
              </a:ext>
            </a:extLst>
          </p:cNvPr>
          <p:cNvPicPr/>
          <p:nvPr/>
        </p:nvPicPr>
        <p:blipFill>
          <a:blip r:embed="rId2"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34" name="Picture 2" descr="Image result for bee ECBC logo">
            <a:extLst>
              <a:ext uri="{FF2B5EF4-FFF2-40B4-BE49-F238E27FC236}">
                <a16:creationId xmlns:a16="http://schemas.microsoft.com/office/drawing/2014/main" xmlns="" id="{18572523-6153-4C80-9113-DD3D3F782A3C}"/>
              </a:ext>
            </a:extLst>
          </p:cNvPr>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40727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xmlns="" id="{F7F40DCB-7D5B-4B3C-B066-DF62EEFB204D}"/>
              </a:ext>
            </a:extLst>
          </p:cNvPr>
          <p:cNvGraphicFramePr/>
          <p:nvPr>
            <p:extLst>
              <p:ext uri="{D42A27DB-BD31-4B8C-83A1-F6EECF244321}">
                <p14:modId xmlns="" xmlns:p14="http://schemas.microsoft.com/office/powerpoint/2010/main" val="1110822489"/>
              </p:ext>
            </p:extLst>
          </p:nvPr>
        </p:nvGraphicFramePr>
        <p:xfrm>
          <a:off x="0" y="4158297"/>
          <a:ext cx="4942786" cy="350234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19">
            <a:extLst>
              <a:ext uri="{FF2B5EF4-FFF2-40B4-BE49-F238E27FC236}">
                <a16:creationId xmlns:a16="http://schemas.microsoft.com/office/drawing/2014/main" xmlns="" id="{EA82F31B-4990-4F09-BF5E-16F8FF811479}"/>
              </a:ext>
            </a:extLst>
          </p:cNvPr>
          <p:cNvSpPr txBox="1">
            <a:spLocks/>
          </p:cNvSpPr>
          <p:nvPr/>
        </p:nvSpPr>
        <p:spPr>
          <a:xfrm>
            <a:off x="562417" y="1117917"/>
            <a:ext cx="1679045" cy="158854"/>
          </a:xfrm>
          <a:prstGeom prst="rect">
            <a:avLst/>
          </a:prstGeom>
          <a:noFill/>
        </p:spPr>
        <p:txBody>
          <a:bodyPr lIns="0" tIns="0" rIns="0" bIns="0">
            <a:noAutofit/>
          </a:bodyPr>
          <a:lstStyle>
            <a:lvl1pPr marL="0" indent="0" algn="l" defTabSz="685800" rtl="0" eaLnBrk="1" latinLnBrk="0" hangingPunct="1">
              <a:lnSpc>
                <a:spcPct val="90000"/>
              </a:lnSpc>
              <a:spcBef>
                <a:spcPts val="750"/>
              </a:spcBef>
              <a:buFont typeface="Arial" panose="020B0604020202020204" pitchFamily="34" charset="0"/>
              <a:buNone/>
              <a:defRPr sz="2400" b="0" kern="1200">
                <a:solidFill>
                  <a:schemeClr val="bg2"/>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500" b="1" dirty="0"/>
              <a:t>WHAT IS </a:t>
            </a:r>
            <a:r>
              <a:rPr lang="en-US" sz="1500" b="1" dirty="0">
                <a:solidFill>
                  <a:srgbClr val="F7931E"/>
                </a:solidFill>
              </a:rPr>
              <a:t>ECBC</a:t>
            </a:r>
            <a:r>
              <a:rPr lang="en-US" sz="1500" b="1" dirty="0"/>
              <a:t> ?</a:t>
            </a:r>
          </a:p>
        </p:txBody>
      </p:sp>
      <p:sp>
        <p:nvSpPr>
          <p:cNvPr id="9" name="Text Placeholder 19">
            <a:extLst>
              <a:ext uri="{FF2B5EF4-FFF2-40B4-BE49-F238E27FC236}">
                <a16:creationId xmlns:a16="http://schemas.microsoft.com/office/drawing/2014/main" xmlns="" id="{6749AF9C-FA46-44E4-B9DE-9E12FCE5C51E}"/>
              </a:ext>
            </a:extLst>
          </p:cNvPr>
          <p:cNvSpPr txBox="1">
            <a:spLocks/>
          </p:cNvSpPr>
          <p:nvPr/>
        </p:nvSpPr>
        <p:spPr>
          <a:xfrm>
            <a:off x="2743202" y="1417246"/>
            <a:ext cx="2199577" cy="1367271"/>
          </a:xfrm>
          <a:prstGeom prst="rect">
            <a:avLst/>
          </a:prstGeom>
          <a:noFill/>
        </p:spPr>
        <p:txBody>
          <a:bodyPr lIns="0" tIns="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00" b="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US" sz="1400" dirty="0">
                <a:solidFill>
                  <a:schemeClr val="tx2">
                    <a:lumMod val="50000"/>
                    <a:lumOff val="50000"/>
                  </a:schemeClr>
                </a:solidFill>
                <a:latin typeface="Segoe UI" pitchFamily="34" charset="0"/>
                <a:cs typeface="Segoe UI" pitchFamily="34" charset="0"/>
              </a:rPr>
              <a:t>The purpose of the ECBC is to provide minimum requirements for the energy-efficient design and construction of buildings.</a:t>
            </a:r>
          </a:p>
          <a:p>
            <a:pPr>
              <a:lnSpc>
                <a:spcPct val="150000"/>
              </a:lnSpc>
            </a:pPr>
            <a:endParaRPr lang="en-US" sz="1400" dirty="0">
              <a:solidFill>
                <a:schemeClr val="tx2">
                  <a:lumMod val="50000"/>
                  <a:lumOff val="50000"/>
                </a:schemeClr>
              </a:solidFill>
              <a:latin typeface="Segoe UI" pitchFamily="34" charset="0"/>
              <a:cs typeface="Segoe UI" pitchFamily="34" charset="0"/>
            </a:endParaRPr>
          </a:p>
        </p:txBody>
      </p:sp>
      <p:sp>
        <p:nvSpPr>
          <p:cNvPr id="12" name="Text Placeholder 19">
            <a:extLst>
              <a:ext uri="{FF2B5EF4-FFF2-40B4-BE49-F238E27FC236}">
                <a16:creationId xmlns:a16="http://schemas.microsoft.com/office/drawing/2014/main" xmlns="" id="{5552D029-E799-4DCA-9C2B-F3D049860046}"/>
              </a:ext>
            </a:extLst>
          </p:cNvPr>
          <p:cNvSpPr txBox="1">
            <a:spLocks/>
          </p:cNvSpPr>
          <p:nvPr/>
        </p:nvSpPr>
        <p:spPr>
          <a:xfrm>
            <a:off x="3263734" y="1111407"/>
            <a:ext cx="1679045" cy="158854"/>
          </a:xfrm>
          <a:prstGeom prst="rect">
            <a:avLst/>
          </a:prstGeom>
          <a:noFill/>
        </p:spPr>
        <p:txBody>
          <a:bodyPr lIns="0" tIns="0" rIns="0" bIns="0">
            <a:noAutofit/>
          </a:bodyPr>
          <a:lstStyle>
            <a:lvl1pPr marL="0" indent="0" algn="l" defTabSz="685800" rtl="0" eaLnBrk="1" latinLnBrk="0" hangingPunct="1">
              <a:lnSpc>
                <a:spcPct val="90000"/>
              </a:lnSpc>
              <a:spcBef>
                <a:spcPts val="750"/>
              </a:spcBef>
              <a:buFont typeface="Arial" panose="020B0604020202020204" pitchFamily="34" charset="0"/>
              <a:buNone/>
              <a:defRPr sz="2400" b="0" kern="1200">
                <a:solidFill>
                  <a:schemeClr val="bg2"/>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500" b="1" dirty="0"/>
              <a:t>PURPOSE</a:t>
            </a:r>
          </a:p>
        </p:txBody>
      </p:sp>
      <p:sp>
        <p:nvSpPr>
          <p:cNvPr id="13" name="Text Placeholder 19">
            <a:extLst>
              <a:ext uri="{FF2B5EF4-FFF2-40B4-BE49-F238E27FC236}">
                <a16:creationId xmlns:a16="http://schemas.microsoft.com/office/drawing/2014/main" xmlns="" id="{5318D3E9-DD7A-4057-AA97-87A831C5FD61}"/>
              </a:ext>
            </a:extLst>
          </p:cNvPr>
          <p:cNvSpPr txBox="1">
            <a:spLocks/>
          </p:cNvSpPr>
          <p:nvPr/>
        </p:nvSpPr>
        <p:spPr>
          <a:xfrm>
            <a:off x="173391" y="1414373"/>
            <a:ext cx="2341205" cy="2194280"/>
          </a:xfrm>
          <a:prstGeom prst="rect">
            <a:avLst/>
          </a:prstGeom>
          <a:noFill/>
        </p:spPr>
        <p:txBody>
          <a:bodyPr lIns="0" tIns="0" rIns="0" bIns="0">
            <a:noAutofit/>
          </a:bodyPr>
          <a:lstStyle>
            <a:lvl1pPr marL="0" indent="0" algn="l" defTabSz="685800" rtl="0" eaLnBrk="1" latinLnBrk="0" hangingPunct="1">
              <a:lnSpc>
                <a:spcPct val="90000"/>
              </a:lnSpc>
              <a:spcBef>
                <a:spcPts val="750"/>
              </a:spcBef>
              <a:buFont typeface="Arial" panose="020B0604020202020204" pitchFamily="34" charset="0"/>
              <a:buNone/>
              <a:defRPr sz="900" b="0" kern="1200">
                <a:solidFill>
                  <a:schemeClr val="accent1">
                    <a:lumMod val="60000"/>
                    <a:lumOff val="4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IN" sz="1300" dirty="0">
                <a:solidFill>
                  <a:schemeClr val="tx2">
                    <a:lumMod val="50000"/>
                    <a:lumOff val="50000"/>
                  </a:schemeClr>
                </a:solidFill>
                <a:latin typeface="Segoe UI" pitchFamily="34" charset="0"/>
                <a:cs typeface="Segoe UI" pitchFamily="34" charset="0"/>
              </a:rPr>
              <a:t>Developed by Ministry of Power and Bureau of Energy Efficiency (BEE), ECBC 2017 prescribes the energy performance standards for new commercial buildings to be constructed across India.</a:t>
            </a:r>
            <a:endParaRPr lang="en-US" sz="1300" dirty="0">
              <a:solidFill>
                <a:schemeClr val="tx2">
                  <a:lumMod val="50000"/>
                  <a:lumOff val="50000"/>
                </a:schemeClr>
              </a:solidFill>
              <a:latin typeface="Segoe UI" panose="020B0502040204020203" pitchFamily="34" charset="0"/>
              <a:cs typeface="Segoe UI" panose="020B0502040204020203" pitchFamily="34" charset="0"/>
            </a:endParaRPr>
          </a:p>
        </p:txBody>
      </p:sp>
      <p:cxnSp>
        <p:nvCxnSpPr>
          <p:cNvPr id="14" name="Straight Connector 13" descr="decorative elemenets">
            <a:extLst>
              <a:ext uri="{FF2B5EF4-FFF2-40B4-BE49-F238E27FC236}">
                <a16:creationId xmlns:a16="http://schemas.microsoft.com/office/drawing/2014/main" xmlns="" id="{58D6FBB6-E88D-44B6-914D-C9AFC0CFE59B}"/>
              </a:ext>
            </a:extLst>
          </p:cNvPr>
          <p:cNvCxnSpPr>
            <a:cxnSpLocks/>
          </p:cNvCxnSpPr>
          <p:nvPr/>
        </p:nvCxnSpPr>
        <p:spPr>
          <a:xfrm flipV="1">
            <a:off x="2589207" y="1294290"/>
            <a:ext cx="0" cy="1791810"/>
          </a:xfrm>
          <a:prstGeom prst="line">
            <a:avLst/>
          </a:prstGeom>
          <a:ln w="28575">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xmlns="" id="{C9E8D30E-C0C3-4A8F-8881-ED1D59211917}"/>
              </a:ext>
            </a:extLst>
          </p:cNvPr>
          <p:cNvPicPr/>
          <p:nvPr/>
        </p:nvPicPr>
        <p:blipFill>
          <a:blip r:embed="rId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16" name="Picture 2" descr="Image result for bee ECBC logo">
            <a:extLst>
              <a:ext uri="{FF2B5EF4-FFF2-40B4-BE49-F238E27FC236}">
                <a16:creationId xmlns:a16="http://schemas.microsoft.com/office/drawing/2014/main" xmlns="" id="{B9F9AB5D-CDFF-4155-9BC8-29BD091143A1}"/>
              </a:ext>
            </a:extLst>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xmlns="" id="{3DD1506E-BAEB-4F1B-8ED8-E59BD044BD49}"/>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7687A9"/>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7687A9"/>
                </a:solidFill>
                <a:latin typeface="Segoe UI" panose="020B0502040204020203" pitchFamily="34" charset="0"/>
                <a:cs typeface="Segoe UI" panose="020B0502040204020203" pitchFamily="34" charset="0"/>
              </a:rPr>
              <a:t>CODE (ECBC)</a:t>
            </a:r>
            <a:endParaRPr lang="en-IN" sz="1600" b="1" dirty="0">
              <a:solidFill>
                <a:srgbClr val="7687A9"/>
              </a:solidFill>
              <a:latin typeface="Aharoni" panose="02010803020104030203" pitchFamily="2" charset="-79"/>
              <a:cs typeface="Aharoni" panose="02010803020104030203" pitchFamily="2" charset="-79"/>
            </a:endParaRPr>
          </a:p>
        </p:txBody>
      </p:sp>
      <p:sp>
        <p:nvSpPr>
          <p:cNvPr id="2" name="Rectangle 1">
            <a:extLst>
              <a:ext uri="{FF2B5EF4-FFF2-40B4-BE49-F238E27FC236}">
                <a16:creationId xmlns:a16="http://schemas.microsoft.com/office/drawing/2014/main" xmlns="" id="{619FE959-0E02-405D-BC23-F470B7ED50CE}"/>
              </a:ext>
            </a:extLst>
          </p:cNvPr>
          <p:cNvSpPr/>
          <p:nvPr/>
        </p:nvSpPr>
        <p:spPr>
          <a:xfrm>
            <a:off x="86414" y="3307586"/>
            <a:ext cx="4856359" cy="1021690"/>
          </a:xfrm>
          <a:prstGeom prst="rect">
            <a:avLst/>
          </a:prstGeom>
          <a:ln>
            <a:solidFill>
              <a:schemeClr val="accent1"/>
            </a:solidFill>
            <a:prstDash val="dash"/>
          </a:ln>
        </p:spPr>
        <p:txBody>
          <a:bodyPr wrap="square">
            <a:spAutoFit/>
          </a:bodyPr>
          <a:lstStyle/>
          <a:p>
            <a:pPr>
              <a:lnSpc>
                <a:spcPct val="150000"/>
              </a:lnSpc>
            </a:pPr>
            <a:r>
              <a:rPr lang="en-US" sz="1400" i="1" dirty="0">
                <a:solidFill>
                  <a:schemeClr val="tx2">
                    <a:lumMod val="50000"/>
                    <a:lumOff val="50000"/>
                  </a:schemeClr>
                </a:solidFill>
                <a:latin typeface="Segoe UI" pitchFamily="34" charset="0"/>
                <a:cs typeface="Segoe UI" pitchFamily="34" charset="0"/>
              </a:rPr>
              <a:t>The code is Mandatory for commercial buildings or building complexes that have a connected load of 100 kW or more or a contract demand of 120 kVA or more.</a:t>
            </a:r>
          </a:p>
        </p:txBody>
      </p:sp>
    </p:spTree>
    <p:extLst>
      <p:ext uri="{BB962C8B-B14F-4D97-AF65-F5344CB8AC3E}">
        <p14:creationId xmlns="" xmlns:p14="http://schemas.microsoft.com/office/powerpoint/2010/main" val="2920214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lumOff val="25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xmlns="" id="{5B066CD0-511D-4E02-8AD8-504F0B626475}"/>
              </a:ext>
            </a:extLst>
          </p:cNvPr>
          <p:cNvSpPr/>
          <p:nvPr/>
        </p:nvSpPr>
        <p:spPr>
          <a:xfrm>
            <a:off x="160281" y="1416463"/>
            <a:ext cx="4692022" cy="659604"/>
          </a:xfrm>
          <a:prstGeom prst="rect">
            <a:avLst/>
          </a:prstGeom>
          <a:ln>
            <a:solidFill>
              <a:schemeClr val="bg1">
                <a:lumMod val="65000"/>
              </a:schemeClr>
            </a:solidFill>
            <a:prstDash val="dash"/>
          </a:ln>
        </p:spPr>
        <p:txBody>
          <a:bodyPr wrap="square">
            <a:spAutoFit/>
          </a:bodyPr>
          <a:lstStyle/>
          <a:p>
            <a:pPr algn="just">
              <a:lnSpc>
                <a:spcPct val="115000"/>
              </a:lnSpc>
              <a:spcAft>
                <a:spcPts val="647"/>
              </a:spcAft>
            </a:pPr>
            <a:r>
              <a:rPr lang="en-US" sz="1100" dirty="0">
                <a:solidFill>
                  <a:schemeClr val="bg1"/>
                </a:solidFill>
                <a:latin typeface="Segoe UI" panose="020B0502040204020203" pitchFamily="34" charset="0"/>
                <a:cs typeface="Segoe UI" panose="020B0502040204020203" pitchFamily="34" charset="0"/>
              </a:rPr>
              <a:t>Any one or more building or part of a building with commercial use is classified as per the functional requirements of its design, construction, and use. The key classification is as below;</a:t>
            </a:r>
          </a:p>
        </p:txBody>
      </p:sp>
      <p:sp>
        <p:nvSpPr>
          <p:cNvPr id="30" name="TextBox 29">
            <a:extLst>
              <a:ext uri="{FF2B5EF4-FFF2-40B4-BE49-F238E27FC236}">
                <a16:creationId xmlns:a16="http://schemas.microsoft.com/office/drawing/2014/main" xmlns="" id="{2C4133B6-91EA-4E9B-8D32-CC845FD721A6}"/>
              </a:ext>
            </a:extLst>
          </p:cNvPr>
          <p:cNvSpPr txBox="1"/>
          <p:nvPr/>
        </p:nvSpPr>
        <p:spPr>
          <a:xfrm>
            <a:off x="108899" y="997742"/>
            <a:ext cx="2960412" cy="369332"/>
          </a:xfrm>
          <a:prstGeom prst="rect">
            <a:avLst/>
          </a:prstGeom>
          <a:noFill/>
          <a:effectLst/>
        </p:spPr>
        <p:txBody>
          <a:bodyPr wrap="square" rtlCol="0">
            <a:spAutoFit/>
          </a:bodyPr>
          <a:lstStyle/>
          <a:p>
            <a:r>
              <a:rPr lang="en-US" sz="1800" b="1" dirty="0">
                <a:solidFill>
                  <a:srgbClr val="A9DDF3"/>
                </a:solidFill>
                <a:latin typeface="Segoe UI" panose="020B0502040204020203" pitchFamily="34" charset="0"/>
                <a:ea typeface="Segoe UI Black" panose="020B0A02040204020203" pitchFamily="34" charset="0"/>
                <a:cs typeface="Segoe UI" panose="020B0502040204020203" pitchFamily="34" charset="0"/>
              </a:rPr>
              <a:t>Building Classification</a:t>
            </a:r>
            <a:endParaRPr lang="en-US" sz="1800" b="1" dirty="0">
              <a:solidFill>
                <a:srgbClr val="A9DDF3"/>
              </a:solidFill>
              <a:latin typeface="Segoe UI" panose="020B0502040204020203" pitchFamily="34" charset="0"/>
              <a:cs typeface="Segoe UI" panose="020B0502040204020203" pitchFamily="34" charset="0"/>
            </a:endParaRPr>
          </a:p>
        </p:txBody>
      </p:sp>
      <p:grpSp>
        <p:nvGrpSpPr>
          <p:cNvPr id="56" name="Group 55"/>
          <p:cNvGrpSpPr/>
          <p:nvPr/>
        </p:nvGrpSpPr>
        <p:grpSpPr>
          <a:xfrm>
            <a:off x="435676" y="4937168"/>
            <a:ext cx="4444325" cy="2678322"/>
            <a:chOff x="435676" y="4860960"/>
            <a:chExt cx="4444325" cy="2678322"/>
          </a:xfrm>
        </p:grpSpPr>
        <p:pic>
          <p:nvPicPr>
            <p:cNvPr id="33" name="Picture 32" descr="https://www.rssb.org/images/school.jpg">
              <a:extLst>
                <a:ext uri="{FF2B5EF4-FFF2-40B4-BE49-F238E27FC236}">
                  <a16:creationId xmlns:a16="http://schemas.microsoft.com/office/drawing/2014/main" xmlns="" id="{05A08AC8-275A-4EF0-B850-41A5ED727D72}"/>
                </a:ext>
              </a:extLst>
            </p:cNvPr>
            <p:cNvPicPr/>
            <p:nvPr/>
          </p:nvPicPr>
          <p:blipFill>
            <a:blip r:embed="rId2" cstate="print">
              <a:extLst>
                <a:ext uri="{BEBA8EAE-BF5A-486C-A8C5-ECC9F3942E4B}">
                  <a14:imgProps xmlns="" xmlns:a14="http://schemas.microsoft.com/office/drawing/2010/main">
                    <a14:imgLayer r:embed="rId3">
                      <a14:imgEffect>
                        <a14:colorTemperature colorTemp="11200"/>
                      </a14:imgEffect>
                    </a14:imgLayer>
                  </a14:imgProps>
                </a:ext>
                <a:ext uri="{28A0092B-C50C-407E-A947-70E740481C1C}">
                  <a14:useLocalDpi xmlns="" xmlns:a14="http://schemas.microsoft.com/office/drawing/2010/main"/>
                </a:ext>
              </a:extLst>
            </a:blip>
            <a:srcRect/>
            <a:stretch>
              <a:fillRect/>
            </a:stretch>
          </p:blipFill>
          <p:spPr bwMode="auto">
            <a:xfrm>
              <a:off x="435677" y="6223053"/>
              <a:ext cx="1879717" cy="1293372"/>
            </a:xfrm>
            <a:prstGeom prst="rect">
              <a:avLst/>
            </a:prstGeom>
            <a:ln w="6350">
              <a:solidFill>
                <a:srgbClr val="A9DDF3"/>
              </a:solidFill>
            </a:ln>
          </p:spPr>
        </p:pic>
        <p:sp>
          <p:nvSpPr>
            <p:cNvPr id="35" name="Rectangle 34">
              <a:extLst>
                <a:ext uri="{FF2B5EF4-FFF2-40B4-BE49-F238E27FC236}">
                  <a16:creationId xmlns:a16="http://schemas.microsoft.com/office/drawing/2014/main" xmlns="" id="{C620A2F4-A135-4967-B3BB-8E1136977222}"/>
                </a:ext>
              </a:extLst>
            </p:cNvPr>
            <p:cNvSpPr/>
            <p:nvPr/>
          </p:nvSpPr>
          <p:spPr>
            <a:xfrm>
              <a:off x="481827" y="7193033"/>
              <a:ext cx="1827310" cy="346249"/>
            </a:xfrm>
            <a:prstGeom prst="rect">
              <a:avLst/>
            </a:prstGeom>
          </p:spPr>
          <p:txBody>
            <a:bodyPr wrap="square">
              <a:spAutoFit/>
            </a:bodyPr>
            <a:lstStyle/>
            <a:p>
              <a:pPr algn="ctr"/>
              <a:r>
                <a:rPr lang="en-US" sz="825" b="1" i="1" dirty="0">
                  <a:solidFill>
                    <a:schemeClr val="bg1"/>
                  </a:solidFill>
                  <a:latin typeface="Segoe UI" panose="020B0502040204020203" pitchFamily="34" charset="0"/>
                  <a:ea typeface="Segoe UI Light" panose="020B0502040204020203" pitchFamily="34" charset="0"/>
                  <a:cs typeface="Segoe UI" panose="020B0502040204020203" pitchFamily="34" charset="0"/>
                </a:rPr>
                <a:t>Dera Path Seekers School, Dera Baba Jaimal Singh, Punjab</a:t>
              </a:r>
              <a:endParaRPr lang="en-US" sz="825" b="1" i="1" dirty="0">
                <a:solidFill>
                  <a:schemeClr val="bg1"/>
                </a:solidFill>
                <a:latin typeface="Segoe UI" panose="020B0502040204020203" pitchFamily="34" charset="0"/>
                <a:cs typeface="Segoe UI" panose="020B0502040204020203" pitchFamily="34" charset="0"/>
              </a:endParaRPr>
            </a:p>
          </p:txBody>
        </p:sp>
        <p:grpSp>
          <p:nvGrpSpPr>
            <p:cNvPr id="3" name="Group 2">
              <a:extLst>
                <a:ext uri="{FF2B5EF4-FFF2-40B4-BE49-F238E27FC236}">
                  <a16:creationId xmlns:a16="http://schemas.microsoft.com/office/drawing/2014/main" xmlns="" id="{92A38F5A-BD33-4E71-8B4C-56B68DE0796D}"/>
                </a:ext>
              </a:extLst>
            </p:cNvPr>
            <p:cNvGrpSpPr/>
            <p:nvPr/>
          </p:nvGrpSpPr>
          <p:grpSpPr>
            <a:xfrm>
              <a:off x="435676" y="4860960"/>
              <a:ext cx="4038087" cy="2192722"/>
              <a:chOff x="76994" y="4852214"/>
              <a:chExt cx="4958595" cy="2787693"/>
            </a:xfrm>
          </p:grpSpPr>
          <p:pic>
            <p:nvPicPr>
              <p:cNvPr id="34" name="Picture 33" descr="A large brick building&#10;&#10;Description automatically generated">
                <a:extLst>
                  <a:ext uri="{FF2B5EF4-FFF2-40B4-BE49-F238E27FC236}">
                    <a16:creationId xmlns:a16="http://schemas.microsoft.com/office/drawing/2014/main" xmlns="" id="{3B393112-59DB-42FC-9938-9B5A5FB5D47A}"/>
                  </a:ext>
                </a:extLst>
              </p:cNvPr>
              <p:cNvPicPr/>
              <p:nvPr/>
            </p:nvPicPr>
            <p:blipFill rotWithShape="1">
              <a:blip r:embed="rId4" cstate="print">
                <a:extLst>
                  <a:ext uri="{BEBA8EAE-BF5A-486C-A8C5-ECC9F3942E4B}">
                    <a14:imgProps xmlns="" xmlns:a14="http://schemas.microsoft.com/office/drawing/2010/main">
                      <a14:imgLayer r:embed="rId5">
                        <a14:imgEffect>
                          <a14:colorTemperature colorTemp="11200"/>
                        </a14:imgEffect>
                      </a14:imgLayer>
                    </a14:imgProps>
                  </a:ext>
                  <a:ext uri="{28A0092B-C50C-407E-A947-70E740481C1C}">
                    <a14:useLocalDpi xmlns="" xmlns:a14="http://schemas.microsoft.com/office/drawing/2010/main"/>
                  </a:ext>
                </a:extLst>
              </a:blip>
              <a:srcRect/>
              <a:stretch/>
            </p:blipFill>
            <p:spPr bwMode="auto">
              <a:xfrm>
                <a:off x="76994" y="4852214"/>
                <a:ext cx="2345857" cy="1614108"/>
              </a:xfrm>
              <a:prstGeom prst="rect">
                <a:avLst/>
              </a:prstGeom>
              <a:ln w="6350">
                <a:solidFill>
                  <a:srgbClr val="A9DDF3"/>
                </a:solidFill>
              </a:ln>
              <a:extLst>
                <a:ext uri="{53640926-AAD7-44D8-BBD7-CCE9431645EC}">
                  <a14:shadowObscured xmlns="" xmlns:a14="http://schemas.microsoft.com/office/drawing/2010/main"/>
                </a:ext>
              </a:extLst>
            </p:spPr>
          </p:pic>
          <p:sp>
            <p:nvSpPr>
              <p:cNvPr id="55" name="Rectangle 54">
                <a:extLst>
                  <a:ext uri="{FF2B5EF4-FFF2-40B4-BE49-F238E27FC236}">
                    <a16:creationId xmlns:a16="http://schemas.microsoft.com/office/drawing/2014/main" xmlns="" id="{4B1E18E1-11A2-4D91-8045-2E681A5B7A4C}"/>
                  </a:ext>
                </a:extLst>
              </p:cNvPr>
              <p:cNvSpPr/>
              <p:nvPr/>
            </p:nvSpPr>
            <p:spPr>
              <a:xfrm>
                <a:off x="2937660" y="7361114"/>
                <a:ext cx="2097929" cy="278793"/>
              </a:xfrm>
              <a:prstGeom prst="rect">
                <a:avLst/>
              </a:prstGeom>
            </p:spPr>
            <p:txBody>
              <a:bodyPr wrap="square">
                <a:spAutoFit/>
              </a:bodyPr>
              <a:lstStyle/>
              <a:p>
                <a:pPr algn="ctr"/>
                <a:r>
                  <a:rPr lang="en-US" sz="825" b="1" i="1" dirty="0">
                    <a:solidFill>
                      <a:schemeClr val="bg1"/>
                    </a:solidFill>
                    <a:latin typeface="Segoe UI" panose="020B0502040204020203" pitchFamily="34" charset="0"/>
                    <a:ea typeface="Segoe UI Light" panose="020B0502040204020203" pitchFamily="34" charset="0"/>
                    <a:cs typeface="Segoe UI" panose="020B0502040204020203" pitchFamily="34" charset="0"/>
                  </a:rPr>
                  <a:t>PEDA, Chandigarh</a:t>
                </a:r>
              </a:p>
            </p:txBody>
          </p:sp>
          <p:sp>
            <p:nvSpPr>
              <p:cNvPr id="36" name="Rectangle 35">
                <a:extLst>
                  <a:ext uri="{FF2B5EF4-FFF2-40B4-BE49-F238E27FC236}">
                    <a16:creationId xmlns:a16="http://schemas.microsoft.com/office/drawing/2014/main" xmlns="" id="{C91FB5CC-D943-49C0-AF4F-5DEB42DD76D4}"/>
                  </a:ext>
                </a:extLst>
              </p:cNvPr>
              <p:cNvSpPr/>
              <p:nvPr/>
            </p:nvSpPr>
            <p:spPr>
              <a:xfrm>
                <a:off x="76995" y="6204742"/>
                <a:ext cx="2308209" cy="440200"/>
              </a:xfrm>
              <a:prstGeom prst="rect">
                <a:avLst/>
              </a:prstGeom>
            </p:spPr>
            <p:txBody>
              <a:bodyPr wrap="square">
                <a:spAutoFit/>
              </a:bodyPr>
              <a:lstStyle/>
              <a:p>
                <a:pPr algn="ctr"/>
                <a:r>
                  <a:rPr lang="en-US" sz="825" b="1" i="1" dirty="0">
                    <a:solidFill>
                      <a:schemeClr val="bg1"/>
                    </a:solidFill>
                    <a:latin typeface="Segoe UI" panose="020B0502040204020203" pitchFamily="34" charset="0"/>
                    <a:ea typeface="Segoe UI Light" panose="020B0502040204020203" pitchFamily="34" charset="0"/>
                    <a:cs typeface="Segoe UI" panose="020B0502040204020203" pitchFamily="34" charset="0"/>
                  </a:rPr>
                  <a:t>Institutional Building, Punjab</a:t>
                </a:r>
              </a:p>
              <a:p>
                <a:pPr algn="ctr"/>
                <a:endParaRPr lang="en-US" sz="825" b="1" i="1" dirty="0">
                  <a:solidFill>
                    <a:schemeClr val="bg1"/>
                  </a:solidFill>
                  <a:latin typeface="Segoe UI" panose="020B0502040204020203" pitchFamily="34" charset="0"/>
                  <a:ea typeface="Segoe UI Light" panose="020B0502040204020203" pitchFamily="34" charset="0"/>
                  <a:cs typeface="Segoe UI" panose="020B0502040204020203" pitchFamily="34" charset="0"/>
                </a:endParaRPr>
              </a:p>
            </p:txBody>
          </p:sp>
        </p:grpSp>
        <p:grpSp>
          <p:nvGrpSpPr>
            <p:cNvPr id="4" name="Group 3">
              <a:extLst>
                <a:ext uri="{FF2B5EF4-FFF2-40B4-BE49-F238E27FC236}">
                  <a16:creationId xmlns:a16="http://schemas.microsoft.com/office/drawing/2014/main" xmlns="" id="{8A25485F-C3C5-4A9A-BBE5-3434B7054DFB}"/>
                </a:ext>
              </a:extLst>
            </p:cNvPr>
            <p:cNvGrpSpPr/>
            <p:nvPr/>
          </p:nvGrpSpPr>
          <p:grpSpPr>
            <a:xfrm>
              <a:off x="2419326" y="4870409"/>
              <a:ext cx="2460675" cy="1273702"/>
              <a:chOff x="2419326" y="4870409"/>
              <a:chExt cx="2460675" cy="1273702"/>
            </a:xfrm>
          </p:grpSpPr>
          <p:pic>
            <p:nvPicPr>
              <p:cNvPr id="31" name="Picture 30">
                <a:extLst>
                  <a:ext uri="{FF2B5EF4-FFF2-40B4-BE49-F238E27FC236}">
                    <a16:creationId xmlns:a16="http://schemas.microsoft.com/office/drawing/2014/main" xmlns="" id="{786F269F-0CD9-408F-B3CE-74D3E7639A39}"/>
                  </a:ext>
                </a:extLst>
              </p:cNvPr>
              <p:cNvPicPr/>
              <p:nvPr/>
            </p:nvPicPr>
            <p:blipFill rotWithShape="1">
              <a:blip r:embed="rId6" cstate="print">
                <a:extLst>
                  <a:ext uri="{BEBA8EAE-BF5A-486C-A8C5-ECC9F3942E4B}">
                    <a14:imgProps xmlns="" xmlns:a14="http://schemas.microsoft.com/office/drawing/2010/main">
                      <a14:imgLayer r:embed="rId7">
                        <a14:imgEffect>
                          <a14:colorTemperature colorTemp="11200"/>
                        </a14:imgEffect>
                      </a14:imgLayer>
                    </a14:imgProps>
                  </a:ext>
                  <a:ext uri="{28A0092B-C50C-407E-A947-70E740481C1C}">
                    <a14:useLocalDpi xmlns="" xmlns:a14="http://schemas.microsoft.com/office/drawing/2010/main"/>
                  </a:ext>
                </a:extLst>
              </a:blip>
              <a:srcRect/>
              <a:stretch/>
            </p:blipFill>
            <p:spPr bwMode="auto">
              <a:xfrm>
                <a:off x="2676581" y="4870409"/>
                <a:ext cx="1901114" cy="1269612"/>
              </a:xfrm>
              <a:prstGeom prst="rect">
                <a:avLst/>
              </a:prstGeom>
              <a:ln w="6350">
                <a:solidFill>
                  <a:srgbClr val="A9DDF3"/>
                </a:solidFill>
              </a:ln>
              <a:extLst>
                <a:ext uri="{53640926-AAD7-44D8-BBD7-CCE9431645EC}">
                  <a14:shadowObscured xmlns="" xmlns:a14="http://schemas.microsoft.com/office/drawing/2010/main"/>
                </a:ext>
              </a:extLst>
            </p:spPr>
          </p:pic>
          <p:sp>
            <p:nvSpPr>
              <p:cNvPr id="37" name="Rectangle 36">
                <a:extLst>
                  <a:ext uri="{FF2B5EF4-FFF2-40B4-BE49-F238E27FC236}">
                    <a16:creationId xmlns:a16="http://schemas.microsoft.com/office/drawing/2014/main" xmlns="" id="{E3816AE3-9BC0-490E-9E22-86080763B305}"/>
                  </a:ext>
                </a:extLst>
              </p:cNvPr>
              <p:cNvSpPr/>
              <p:nvPr/>
            </p:nvSpPr>
            <p:spPr>
              <a:xfrm>
                <a:off x="2419326" y="5924820"/>
                <a:ext cx="2460675" cy="219291"/>
              </a:xfrm>
              <a:prstGeom prst="rect">
                <a:avLst/>
              </a:prstGeom>
            </p:spPr>
            <p:txBody>
              <a:bodyPr wrap="square">
                <a:spAutoFit/>
              </a:bodyPr>
              <a:lstStyle/>
              <a:p>
                <a:pPr algn="ctr"/>
                <a:r>
                  <a:rPr lang="en-US" sz="825" b="1" i="1" dirty="0">
                    <a:solidFill>
                      <a:schemeClr val="bg1"/>
                    </a:solidFill>
                    <a:latin typeface="Segoe UI" panose="020B0502040204020203" pitchFamily="34" charset="0"/>
                    <a:ea typeface="Segoe UI Light" panose="020B0502040204020203" pitchFamily="34" charset="0"/>
                    <a:cs typeface="Segoe UI" panose="020B0502040204020203" pitchFamily="34" charset="0"/>
                  </a:rPr>
                  <a:t>Indian School of Business, Mohali</a:t>
                </a:r>
              </a:p>
            </p:txBody>
          </p:sp>
        </p:grpSp>
      </p:grpSp>
      <p:sp>
        <p:nvSpPr>
          <p:cNvPr id="39" name="Rectangle 3">
            <a:extLst>
              <a:ext uri="{FF2B5EF4-FFF2-40B4-BE49-F238E27FC236}">
                <a16:creationId xmlns:a16="http://schemas.microsoft.com/office/drawing/2014/main" xmlns="" id="{363AB808-B8FF-465E-881A-658F2ED7981E}"/>
              </a:ext>
            </a:extLst>
          </p:cNvPr>
          <p:cNvSpPr>
            <a:spLocks noChangeArrowheads="1"/>
          </p:cNvSpPr>
          <p:nvPr/>
        </p:nvSpPr>
        <p:spPr bwMode="auto">
          <a:xfrm>
            <a:off x="1" y="2238731"/>
            <a:ext cx="138564" cy="2088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907" dirty="0"/>
          </a:p>
        </p:txBody>
      </p:sp>
      <p:sp>
        <p:nvSpPr>
          <p:cNvPr id="40" name="TextBox 39">
            <a:extLst>
              <a:ext uri="{FF2B5EF4-FFF2-40B4-BE49-F238E27FC236}">
                <a16:creationId xmlns:a16="http://schemas.microsoft.com/office/drawing/2014/main" xmlns="" id="{D7D4D2D6-8654-4281-A4C4-FB78DCD7D7DD}"/>
              </a:ext>
            </a:extLst>
          </p:cNvPr>
          <p:cNvSpPr txBox="1"/>
          <p:nvPr/>
        </p:nvSpPr>
        <p:spPr>
          <a:xfrm>
            <a:off x="69283" y="3008316"/>
            <a:ext cx="4334751" cy="369332"/>
          </a:xfrm>
          <a:prstGeom prst="rect">
            <a:avLst/>
          </a:prstGeom>
          <a:noFill/>
          <a:effectLst/>
        </p:spPr>
        <p:txBody>
          <a:bodyPr wrap="square" rtlCol="0">
            <a:spAutoFit/>
          </a:bodyPr>
          <a:lstStyle/>
          <a:p>
            <a:r>
              <a:rPr lang="en-US" sz="1800" b="1" dirty="0">
                <a:solidFill>
                  <a:srgbClr val="A9DDF3"/>
                </a:solidFill>
                <a:latin typeface="Segoe UI" panose="020B0502040204020203" pitchFamily="34" charset="0"/>
                <a:ea typeface="Segoe UI Black" panose="020B0A02040204020203" pitchFamily="34" charset="0"/>
                <a:cs typeface="Segoe UI" panose="020B0502040204020203" pitchFamily="34" charset="0"/>
              </a:rPr>
              <a:t>Present Architecture Style in Punjab</a:t>
            </a:r>
            <a:endParaRPr lang="en-US" sz="1800" b="1" dirty="0">
              <a:solidFill>
                <a:srgbClr val="A9DDF3"/>
              </a:solidFill>
              <a:latin typeface="Segoe UI" panose="020B0502040204020203" pitchFamily="34" charset="0"/>
              <a:cs typeface="Segoe UI" panose="020B0502040204020203" pitchFamily="34" charset="0"/>
            </a:endParaRPr>
          </a:p>
        </p:txBody>
      </p:sp>
      <p:sp>
        <p:nvSpPr>
          <p:cNvPr id="41" name="Rectangle 40">
            <a:extLst>
              <a:ext uri="{FF2B5EF4-FFF2-40B4-BE49-F238E27FC236}">
                <a16:creationId xmlns:a16="http://schemas.microsoft.com/office/drawing/2014/main" xmlns="" id="{6CAD86A0-0143-487A-8CB5-62E4B25335ED}"/>
              </a:ext>
            </a:extLst>
          </p:cNvPr>
          <p:cNvSpPr/>
          <p:nvPr/>
        </p:nvSpPr>
        <p:spPr>
          <a:xfrm>
            <a:off x="140267" y="3322320"/>
            <a:ext cx="4739734" cy="1578894"/>
          </a:xfrm>
          <a:prstGeom prst="rect">
            <a:avLst/>
          </a:prstGeom>
          <a:noFill/>
          <a:ln w="9525" cap="flat" cmpd="sng" algn="ctr">
            <a:solidFill>
              <a:schemeClr val="bg1">
                <a:lumMod val="7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a:spAutoFit/>
          </a:bodyPr>
          <a:lstStyle/>
          <a:p>
            <a:pPr algn="just">
              <a:lnSpc>
                <a:spcPct val="115000"/>
              </a:lnSpc>
              <a:spcAft>
                <a:spcPts val="600"/>
              </a:spcAft>
            </a:pPr>
            <a:r>
              <a:rPr lang="en-US" sz="1050" dirty="0">
                <a:solidFill>
                  <a:schemeClr val="bg1"/>
                </a:solidFill>
                <a:latin typeface="Segoe UI" panose="020B0502040204020203" pitchFamily="34" charset="0"/>
                <a:cs typeface="Segoe UI" panose="020B0502040204020203" pitchFamily="34" charset="0"/>
              </a:rPr>
              <a:t>With time Punjab has shifted towards more modern and flexible architecture for commercial buildings in the state keeping pace with the rapid ongoing globalization. The Government is also taking up initiatives to promote Green Building concepts and practices in a planned manner within the state. This has expanded the market in Punjab with more and more people gaining awareness. The shift to green and sustainable buildings is occurring gradually. Some photos of modern-day architecture in the State of Punjab are as given below.  </a:t>
            </a:r>
          </a:p>
        </p:txBody>
      </p:sp>
      <p:sp>
        <p:nvSpPr>
          <p:cNvPr id="42" name="Text Placeholder 19">
            <a:extLst>
              <a:ext uri="{FF2B5EF4-FFF2-40B4-BE49-F238E27FC236}">
                <a16:creationId xmlns:a16="http://schemas.microsoft.com/office/drawing/2014/main" xmlns="" id="{E3F8C8FA-B5BD-4009-9EF5-15742C858978}"/>
              </a:ext>
            </a:extLst>
          </p:cNvPr>
          <p:cNvSpPr txBox="1">
            <a:spLocks/>
          </p:cNvSpPr>
          <p:nvPr/>
        </p:nvSpPr>
        <p:spPr>
          <a:xfrm>
            <a:off x="264993" y="2216564"/>
            <a:ext cx="1006835" cy="400662"/>
          </a:xfrm>
          <a:prstGeom prst="rect">
            <a:avLst/>
          </a:prstGeom>
          <a:noFill/>
        </p:spPr>
        <p:txBody>
          <a:bodyPr lIns="0" tIns="0" rIns="0" bIns="0">
            <a:noAutofit/>
          </a:bodyPr>
          <a:lstStyle>
            <a:lvl1pPr marL="0" indent="0" algn="l" defTabSz="685800" rtl="0" eaLnBrk="1" latinLnBrk="0" hangingPunct="1">
              <a:lnSpc>
                <a:spcPct val="90000"/>
              </a:lnSpc>
              <a:spcBef>
                <a:spcPts val="750"/>
              </a:spcBef>
              <a:buFont typeface="Arial" panose="020B0604020202020204" pitchFamily="34" charset="0"/>
              <a:buNone/>
              <a:defRPr sz="2400" b="1" kern="120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50000"/>
              </a:lnSpc>
            </a:pPr>
            <a:r>
              <a:rPr lang="en-US" sz="1400" dirty="0">
                <a:solidFill>
                  <a:srgbClr val="A9DDF3"/>
                </a:solidFill>
                <a:latin typeface="Segoe UI" panose="020B0502040204020203" pitchFamily="34" charset="0"/>
                <a:cs typeface="Segoe UI" panose="020B0502040204020203" pitchFamily="34" charset="0"/>
              </a:rPr>
              <a:t>Applicable Buildings</a:t>
            </a:r>
          </a:p>
        </p:txBody>
      </p:sp>
      <p:pic>
        <p:nvPicPr>
          <p:cNvPr id="43" name="Picture 13" descr="C:\Users\DELL\Desktop\Punjab ECBC Poster_Booklet\New\icon_1528333212.png">
            <a:extLst>
              <a:ext uri="{FF2B5EF4-FFF2-40B4-BE49-F238E27FC236}">
                <a16:creationId xmlns:a16="http://schemas.microsoft.com/office/drawing/2014/main" xmlns="" id="{C387793C-CB06-46F1-92C7-6B5A280F2F41}"/>
              </a:ext>
            </a:extLst>
          </p:cNvPr>
          <p:cNvPicPr>
            <a:picLocks noChangeAspect="1" noChangeArrowheads="1"/>
          </p:cNvPicPr>
          <p:nvPr/>
        </p:nvPicPr>
        <p:blipFill>
          <a:blip r:embed="rId8" cstate="print">
            <a:lum bright="70000" contrast="-70000"/>
            <a:extLst>
              <a:ext uri="{28A0092B-C50C-407E-A947-70E740481C1C}">
                <a14:useLocalDpi xmlns="" xmlns:a14="http://schemas.microsoft.com/office/drawing/2010/main"/>
              </a:ext>
            </a:extLst>
          </a:blip>
          <a:srcRect/>
          <a:stretch>
            <a:fillRect/>
          </a:stretch>
        </p:blipFill>
        <p:spPr bwMode="auto">
          <a:xfrm>
            <a:off x="1651840" y="2232455"/>
            <a:ext cx="238134" cy="238134"/>
          </a:xfrm>
          <a:prstGeom prst="rect">
            <a:avLst/>
          </a:prstGeom>
          <a:noFill/>
          <a:extLst>
            <a:ext uri="{909E8E84-426E-40DD-AFC4-6F175D3DCCD1}">
              <a14:hiddenFill xmlns=""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xmlns="" id="{784BB90D-5D75-4CCF-A840-3439584AF5D7}"/>
              </a:ext>
            </a:extLst>
          </p:cNvPr>
          <p:cNvSpPr txBox="1"/>
          <p:nvPr/>
        </p:nvSpPr>
        <p:spPr>
          <a:xfrm>
            <a:off x="1889974" y="2286119"/>
            <a:ext cx="853119" cy="230832"/>
          </a:xfrm>
          <a:prstGeom prst="rect">
            <a:avLst/>
          </a:prstGeom>
          <a:noFill/>
        </p:spPr>
        <p:txBody>
          <a:bodyPr wrap="none" rtlCol="0">
            <a:spAutoFit/>
          </a:bodyPr>
          <a:lstStyle/>
          <a:p>
            <a:r>
              <a:rPr lang="en-IN" sz="900" dirty="0">
                <a:solidFill>
                  <a:schemeClr val="bg1"/>
                </a:solidFill>
                <a:latin typeface="Segoe UI" pitchFamily="34" charset="0"/>
                <a:cs typeface="Segoe UI" pitchFamily="34" charset="0"/>
              </a:rPr>
              <a:t>HOSPITALITY</a:t>
            </a:r>
          </a:p>
        </p:txBody>
      </p:sp>
      <p:pic>
        <p:nvPicPr>
          <p:cNvPr id="45" name="Picture 15" descr="Image result for Shopping complex icon png">
            <a:extLst>
              <a:ext uri="{FF2B5EF4-FFF2-40B4-BE49-F238E27FC236}">
                <a16:creationId xmlns:a16="http://schemas.microsoft.com/office/drawing/2014/main" xmlns="" id="{13D48598-07AD-4C5C-B759-552758ACA436}"/>
              </a:ext>
            </a:extLst>
          </p:cNvPr>
          <p:cNvPicPr>
            <a:picLocks noChangeAspect="1" noChangeArrowheads="1"/>
          </p:cNvPicPr>
          <p:nvPr/>
        </p:nvPicPr>
        <p:blipFill>
          <a:blip r:embed="rId9" cstate="print">
            <a:lum bright="70000" contrast="-70000"/>
            <a:extLst>
              <a:ext uri="{28A0092B-C50C-407E-A947-70E740481C1C}">
                <a14:useLocalDpi xmlns="" xmlns:a14="http://schemas.microsoft.com/office/drawing/2010/main"/>
              </a:ext>
            </a:extLst>
          </a:blip>
          <a:srcRect/>
          <a:stretch>
            <a:fillRect/>
          </a:stretch>
        </p:blipFill>
        <p:spPr bwMode="auto">
          <a:xfrm>
            <a:off x="2755227" y="2239531"/>
            <a:ext cx="240524" cy="240524"/>
          </a:xfrm>
          <a:prstGeom prst="rect">
            <a:avLst/>
          </a:prstGeom>
          <a:noFill/>
          <a:extLst>
            <a:ext uri="{909E8E84-426E-40DD-AFC4-6F175D3DCCD1}">
              <a14:hiddenFill xmlns=""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xmlns="" id="{4BFADF80-3751-4F08-9FA0-245402410D66}"/>
              </a:ext>
            </a:extLst>
          </p:cNvPr>
          <p:cNvSpPr txBox="1"/>
          <p:nvPr/>
        </p:nvSpPr>
        <p:spPr>
          <a:xfrm>
            <a:off x="2962712" y="2235566"/>
            <a:ext cx="769763" cy="369332"/>
          </a:xfrm>
          <a:prstGeom prst="rect">
            <a:avLst/>
          </a:prstGeom>
          <a:noFill/>
        </p:spPr>
        <p:txBody>
          <a:bodyPr wrap="none" rtlCol="0">
            <a:spAutoFit/>
          </a:bodyPr>
          <a:lstStyle/>
          <a:p>
            <a:r>
              <a:rPr lang="en-IN" sz="900" dirty="0">
                <a:solidFill>
                  <a:schemeClr val="bg1"/>
                </a:solidFill>
                <a:latin typeface="Segoe UI" pitchFamily="34" charset="0"/>
                <a:cs typeface="Segoe UI" pitchFamily="34" charset="0"/>
              </a:rPr>
              <a:t>SHOPPING </a:t>
            </a:r>
          </a:p>
          <a:p>
            <a:r>
              <a:rPr lang="en-IN" sz="900" dirty="0">
                <a:solidFill>
                  <a:schemeClr val="bg1"/>
                </a:solidFill>
                <a:latin typeface="Segoe UI" pitchFamily="34" charset="0"/>
                <a:cs typeface="Segoe UI" pitchFamily="34" charset="0"/>
              </a:rPr>
              <a:t>COMPLEX</a:t>
            </a:r>
          </a:p>
        </p:txBody>
      </p:sp>
      <p:cxnSp>
        <p:nvCxnSpPr>
          <p:cNvPr id="47" name="Straight Connector 46" descr="decorative elemenets">
            <a:extLst>
              <a:ext uri="{FF2B5EF4-FFF2-40B4-BE49-F238E27FC236}">
                <a16:creationId xmlns:a16="http://schemas.microsoft.com/office/drawing/2014/main" xmlns="" id="{2C0CAFE2-FBE3-4D3B-A62E-22099D9135DA}"/>
              </a:ext>
            </a:extLst>
          </p:cNvPr>
          <p:cNvCxnSpPr>
            <a:cxnSpLocks/>
          </p:cNvCxnSpPr>
          <p:nvPr/>
        </p:nvCxnSpPr>
        <p:spPr>
          <a:xfrm flipV="1">
            <a:off x="1427501" y="2311411"/>
            <a:ext cx="0" cy="522650"/>
          </a:xfrm>
          <a:prstGeom prst="line">
            <a:avLst/>
          </a:prstGeom>
          <a:ln w="28575">
            <a:solidFill>
              <a:srgbClr val="A9DDF3">
                <a:alpha val="50000"/>
              </a:srgbClr>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xmlns="" id="{FE97F0D9-F845-4588-9F23-DD32A25F39E7}"/>
              </a:ext>
            </a:extLst>
          </p:cNvPr>
          <p:cNvSpPr txBox="1"/>
          <p:nvPr/>
        </p:nvSpPr>
        <p:spPr>
          <a:xfrm>
            <a:off x="3987814" y="2285893"/>
            <a:ext cx="811441" cy="230832"/>
          </a:xfrm>
          <a:prstGeom prst="rect">
            <a:avLst/>
          </a:prstGeom>
          <a:noFill/>
        </p:spPr>
        <p:txBody>
          <a:bodyPr wrap="none" rtlCol="0">
            <a:spAutoFit/>
          </a:bodyPr>
          <a:lstStyle/>
          <a:p>
            <a:r>
              <a:rPr lang="en-IN" sz="900" dirty="0">
                <a:solidFill>
                  <a:schemeClr val="bg1"/>
                </a:solidFill>
                <a:latin typeface="Segoe UI" pitchFamily="34" charset="0"/>
                <a:cs typeface="Segoe UI" pitchFamily="34" charset="0"/>
              </a:rPr>
              <a:t>EDUCATION</a:t>
            </a:r>
          </a:p>
        </p:txBody>
      </p:sp>
      <p:pic>
        <p:nvPicPr>
          <p:cNvPr id="49" name="Picture 19" descr="Image result for Business icon png">
            <a:extLst>
              <a:ext uri="{FF2B5EF4-FFF2-40B4-BE49-F238E27FC236}">
                <a16:creationId xmlns:a16="http://schemas.microsoft.com/office/drawing/2014/main" xmlns="" id="{486E12D3-B624-43F2-A479-1A49AB03669B}"/>
              </a:ext>
            </a:extLst>
          </p:cNvPr>
          <p:cNvPicPr>
            <a:picLocks noChangeAspect="1" noChangeArrowheads="1"/>
          </p:cNvPicPr>
          <p:nvPr/>
        </p:nvPicPr>
        <p:blipFill>
          <a:blip r:embed="rId10" cstate="print">
            <a:lum bright="70000" contrast="-70000"/>
            <a:extLst>
              <a:ext uri="{28A0092B-C50C-407E-A947-70E740481C1C}">
                <a14:useLocalDpi xmlns="" xmlns:a14="http://schemas.microsoft.com/office/drawing/2010/main"/>
              </a:ext>
            </a:extLst>
          </a:blip>
          <a:srcRect/>
          <a:stretch>
            <a:fillRect/>
          </a:stretch>
        </p:blipFill>
        <p:spPr bwMode="auto">
          <a:xfrm>
            <a:off x="1666937" y="2571930"/>
            <a:ext cx="234121" cy="234122"/>
          </a:xfrm>
          <a:prstGeom prst="rect">
            <a:avLst/>
          </a:prstGeom>
          <a:noFill/>
          <a:extLst>
            <a:ext uri="{909E8E84-426E-40DD-AFC4-6F175D3DCCD1}">
              <a14:hiddenFill xmlns=""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xmlns="" id="{3633305E-9921-40DC-96E9-C41E7FF6F1CF}"/>
              </a:ext>
            </a:extLst>
          </p:cNvPr>
          <p:cNvSpPr txBox="1"/>
          <p:nvPr/>
        </p:nvSpPr>
        <p:spPr>
          <a:xfrm>
            <a:off x="1892622" y="2611829"/>
            <a:ext cx="686406" cy="230832"/>
          </a:xfrm>
          <a:prstGeom prst="rect">
            <a:avLst/>
          </a:prstGeom>
          <a:noFill/>
        </p:spPr>
        <p:txBody>
          <a:bodyPr wrap="none" rtlCol="0">
            <a:spAutoFit/>
          </a:bodyPr>
          <a:lstStyle/>
          <a:p>
            <a:r>
              <a:rPr lang="en-IN" sz="900" dirty="0">
                <a:solidFill>
                  <a:schemeClr val="bg1"/>
                </a:solidFill>
                <a:latin typeface="Segoe UI" pitchFamily="34" charset="0"/>
                <a:cs typeface="Segoe UI" pitchFamily="34" charset="0"/>
              </a:rPr>
              <a:t>BUSINESS</a:t>
            </a:r>
          </a:p>
        </p:txBody>
      </p:sp>
      <p:pic>
        <p:nvPicPr>
          <p:cNvPr id="51" name="Picture 21" descr="Image result for Health Care icon png">
            <a:extLst>
              <a:ext uri="{FF2B5EF4-FFF2-40B4-BE49-F238E27FC236}">
                <a16:creationId xmlns:a16="http://schemas.microsoft.com/office/drawing/2014/main" xmlns="" id="{45287308-1A1A-498A-9366-85A3BE8C7E5C}"/>
              </a:ext>
            </a:extLst>
          </p:cNvPr>
          <p:cNvPicPr>
            <a:picLocks noChangeAspect="1" noChangeArrowheads="1"/>
          </p:cNvPicPr>
          <p:nvPr/>
        </p:nvPicPr>
        <p:blipFill>
          <a:blip r:embed="rId11" cstate="print">
            <a:lum bright="70000" contrast="-70000"/>
            <a:extLst>
              <a:ext uri="{28A0092B-C50C-407E-A947-70E740481C1C}">
                <a14:useLocalDpi xmlns="" xmlns:a14="http://schemas.microsoft.com/office/drawing/2010/main"/>
              </a:ext>
            </a:extLst>
          </a:blip>
          <a:srcRect/>
          <a:stretch>
            <a:fillRect/>
          </a:stretch>
        </p:blipFill>
        <p:spPr bwMode="auto">
          <a:xfrm>
            <a:off x="2779666" y="2633857"/>
            <a:ext cx="167921" cy="167921"/>
          </a:xfrm>
          <a:prstGeom prst="rect">
            <a:avLst/>
          </a:prstGeom>
          <a:noFill/>
          <a:extLst>
            <a:ext uri="{909E8E84-426E-40DD-AFC4-6F175D3DCCD1}">
              <a14:hiddenFill xmlns=""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xmlns="" id="{02C1B0DD-7EC5-4996-A622-0910B7F722BA}"/>
              </a:ext>
            </a:extLst>
          </p:cNvPr>
          <p:cNvSpPr txBox="1"/>
          <p:nvPr/>
        </p:nvSpPr>
        <p:spPr>
          <a:xfrm>
            <a:off x="2946762" y="2618617"/>
            <a:ext cx="867545" cy="230832"/>
          </a:xfrm>
          <a:prstGeom prst="rect">
            <a:avLst/>
          </a:prstGeom>
          <a:noFill/>
        </p:spPr>
        <p:txBody>
          <a:bodyPr wrap="none" rtlCol="0">
            <a:spAutoFit/>
          </a:bodyPr>
          <a:lstStyle/>
          <a:p>
            <a:r>
              <a:rPr lang="en-IN" sz="900" dirty="0">
                <a:solidFill>
                  <a:schemeClr val="bg1"/>
                </a:solidFill>
                <a:latin typeface="Segoe UI" pitchFamily="34" charset="0"/>
                <a:cs typeface="Segoe UI" pitchFamily="34" charset="0"/>
              </a:rPr>
              <a:t>HEALTHCARE</a:t>
            </a:r>
          </a:p>
        </p:txBody>
      </p:sp>
      <p:pic>
        <p:nvPicPr>
          <p:cNvPr id="53" name="Picture 17" descr="Image result for Education icon png">
            <a:extLst>
              <a:ext uri="{FF2B5EF4-FFF2-40B4-BE49-F238E27FC236}">
                <a16:creationId xmlns:a16="http://schemas.microsoft.com/office/drawing/2014/main" xmlns="" id="{0C5E2BC4-E302-4541-9955-AA8B7B148402}"/>
              </a:ext>
            </a:extLst>
          </p:cNvPr>
          <p:cNvPicPr>
            <a:picLocks noChangeAspect="1" noChangeArrowheads="1"/>
          </p:cNvPicPr>
          <p:nvPr/>
        </p:nvPicPr>
        <p:blipFill>
          <a:blip r:embed="rId12" cstate="print">
            <a:lum bright="70000" contrast="-70000"/>
            <a:extLst>
              <a:ext uri="{28A0092B-C50C-407E-A947-70E740481C1C}">
                <a14:useLocalDpi xmlns="" xmlns:a14="http://schemas.microsoft.com/office/drawing/2010/main"/>
              </a:ext>
            </a:extLst>
          </a:blip>
          <a:srcRect/>
          <a:stretch>
            <a:fillRect/>
          </a:stretch>
        </p:blipFill>
        <p:spPr bwMode="auto">
          <a:xfrm>
            <a:off x="3762510" y="2252029"/>
            <a:ext cx="267782" cy="267782"/>
          </a:xfrm>
          <a:prstGeom prst="rect">
            <a:avLst/>
          </a:prstGeom>
          <a:noFill/>
          <a:extLst>
            <a:ext uri="{909E8E84-426E-40DD-AFC4-6F175D3DCCD1}">
              <a14:hiddenFill xmlns=""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xmlns="" id="{C98DF73F-DABC-493A-942B-E117A9F638E3}"/>
              </a:ext>
            </a:extLst>
          </p:cNvPr>
          <p:cNvPicPr/>
          <p:nvPr/>
        </p:nvPicPr>
        <p:blipFill>
          <a:blip r:embed="rId1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38" name="Picture 2" descr="Image result for bee ECBC logo">
            <a:extLst>
              <a:ext uri="{FF2B5EF4-FFF2-40B4-BE49-F238E27FC236}">
                <a16:creationId xmlns:a16="http://schemas.microsoft.com/office/drawing/2014/main" xmlns="" id="{CAEEFB4C-C3C0-4B51-9DDC-30F652D9721C}"/>
              </a:ext>
            </a:extLst>
          </p:cNvPr>
          <p:cNvPicPr>
            <a:picLocks noChangeAspect="1" noChangeArrowheads="1"/>
          </p:cNvPicPr>
          <p:nvPr/>
        </p:nvPicPr>
        <p:blipFill>
          <a:blip r:embed="rId14" cstate="print">
            <a:extLst>
              <a:ext uri="{BEBA8EAE-BF5A-486C-A8C5-ECC9F3942E4B}">
                <a14:imgProps xmlns="" xmlns:a14="http://schemas.microsoft.com/office/drawing/2010/main">
                  <a14:imgLayer r:embed="rId1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xmlns="" id="{D6898146-A563-4786-9B9F-AB6F5417A390}"/>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A9DDF3"/>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A9DDF3"/>
                </a:solidFill>
                <a:latin typeface="Segoe UI" panose="020B0502040204020203" pitchFamily="34" charset="0"/>
                <a:cs typeface="Segoe UI" panose="020B0502040204020203" pitchFamily="34" charset="0"/>
              </a:rPr>
              <a:t>CODE (ECBC)</a:t>
            </a:r>
            <a:endParaRPr lang="en-IN" sz="1600" b="1" dirty="0">
              <a:solidFill>
                <a:srgbClr val="A9DDF3"/>
              </a:solidFill>
              <a:latin typeface="Aharoni" panose="02010803020104030203" pitchFamily="2" charset="-79"/>
              <a:cs typeface="Aharoni" panose="02010803020104030203" pitchFamily="2" charset="-79"/>
            </a:endParaRPr>
          </a:p>
        </p:txBody>
      </p:sp>
      <p:pic>
        <p:nvPicPr>
          <p:cNvPr id="58" name="Picture 57">
            <a:extLst>
              <a:ext uri="{FF2B5EF4-FFF2-40B4-BE49-F238E27FC236}">
                <a16:creationId xmlns="" xmlns:a16="http://schemas.microsoft.com/office/drawing/2014/main" id="{257519ED-EF0A-493C-AC9F-BCA6188F5D6C}"/>
              </a:ext>
            </a:extLst>
          </p:cNvPr>
          <p:cNvPicPr/>
          <p:nvPr/>
        </p:nvPicPr>
        <p:blipFill rotWithShape="1">
          <a:blip r:embed="rId16" cstate="print">
            <a:extLst>
              <a:ext uri="{BEBA8EAE-BF5A-486C-A8C5-ECC9F3942E4B}">
                <a14:imgProps xmlns="" xmlns:a14="http://schemas.microsoft.com/office/drawing/2010/main">
                  <a14:imgLayer r:embed="rId15">
                    <a14:imgEffect>
                      <a14:colorTemperature colorTemp="11200"/>
                    </a14:imgEffect>
                  </a14:imgLayer>
                </a14:imgProps>
              </a:ext>
              <a:ext uri="{28A0092B-C50C-407E-A947-70E740481C1C}">
                <a14:useLocalDpi xmlns="" xmlns:a14="http://schemas.microsoft.com/office/drawing/2010/main" val="0"/>
              </a:ext>
            </a:extLst>
          </a:blip>
          <a:srcRect l="4409" t="10661" r="6806" b="28294"/>
          <a:stretch/>
        </p:blipFill>
        <p:spPr bwMode="auto">
          <a:xfrm>
            <a:off x="2691192" y="6299261"/>
            <a:ext cx="1916942" cy="1266792"/>
          </a:xfrm>
          <a:prstGeom prst="rect">
            <a:avLst/>
          </a:prstGeom>
          <a:ln>
            <a:solidFill>
              <a:srgbClr val="A9DDF3"/>
            </a:solidFill>
          </a:ln>
          <a:effectLst/>
          <a:extLst>
            <a:ext uri="{53640926-AAD7-44D8-BBD7-CCE9431645EC}">
              <a14:shadowObscured xmlns="" xmlns:a14="http://schemas.microsoft.com/office/drawing/2010/main"/>
            </a:ext>
          </a:extLst>
        </p:spPr>
      </p:pic>
      <p:sp>
        <p:nvSpPr>
          <p:cNvPr id="59" name="Rectangle 58"/>
          <p:cNvSpPr/>
          <p:nvPr/>
        </p:nvSpPr>
        <p:spPr>
          <a:xfrm>
            <a:off x="2694648" y="7388028"/>
            <a:ext cx="1958272" cy="215444"/>
          </a:xfrm>
          <a:prstGeom prst="rect">
            <a:avLst/>
          </a:prstGeom>
        </p:spPr>
        <p:txBody>
          <a:bodyPr wrap="square">
            <a:spAutoFit/>
          </a:bodyPr>
          <a:lstStyle/>
          <a:p>
            <a:pPr algn="ctr"/>
            <a:r>
              <a:rPr lang="en-US" sz="800" b="1" i="1" dirty="0" smtClean="0">
                <a:solidFill>
                  <a:schemeClr val="bg1"/>
                </a:solidFill>
                <a:latin typeface="Segoe UI" panose="020B0502040204020203" pitchFamily="34" charset="0"/>
                <a:ea typeface="Segoe UI Light" panose="020B0502040204020203" pitchFamily="34" charset="0"/>
                <a:cs typeface="Segoe UI" panose="020B0502040204020203" pitchFamily="34" charset="0"/>
              </a:rPr>
              <a:t>PEDA, Chandigarh</a:t>
            </a:r>
            <a:endParaRPr lang="en-US" sz="800" b="1" i="1" dirty="0">
              <a:solidFill>
                <a:schemeClr val="bg1"/>
              </a:solidFill>
              <a:latin typeface="Segoe UI" panose="020B0502040204020203" pitchFamily="34" charset="0"/>
              <a:ea typeface="Segoe UI Light"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1212895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14558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FA20AEE-5EF2-4C9C-9627-A22A22D107AE}"/>
              </a:ext>
            </a:extLst>
          </p:cNvPr>
          <p:cNvSpPr/>
          <p:nvPr/>
        </p:nvSpPr>
        <p:spPr>
          <a:xfrm>
            <a:off x="-20622" y="-44392"/>
            <a:ext cx="5049822" cy="7816792"/>
          </a:xfrm>
          <a:prstGeom prst="rect">
            <a:avLst/>
          </a:prstGeom>
          <a:solidFill>
            <a:srgbClr val="D4E4F1"/>
          </a:solidFill>
          <a:ln>
            <a:solidFill>
              <a:srgbClr val="D4E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 name="Picture 2">
            <a:extLst>
              <a:ext uri="{FF2B5EF4-FFF2-40B4-BE49-F238E27FC236}">
                <a16:creationId xmlns:a16="http://schemas.microsoft.com/office/drawing/2014/main" xmlns="" id="{B2477515-BA2D-4D9A-A9EB-675059A903EE}"/>
              </a:ext>
            </a:extLst>
          </p:cNvPr>
          <p:cNvPicPr>
            <a:picLocks noChangeAspect="1"/>
          </p:cNvPicPr>
          <p:nvPr/>
        </p:nvPicPr>
        <p:blipFill rotWithShape="1">
          <a:blip r:embed="rId2" cstate="print">
            <a:extLst>
              <a:ext uri="{28A0092B-C50C-407E-A947-70E740481C1C}">
                <a14:useLocalDpi xmlns="" xmlns:a14="http://schemas.microsoft.com/office/drawing/2010/main"/>
              </a:ext>
            </a:extLst>
          </a:blip>
          <a:srcRect/>
          <a:stretch/>
        </p:blipFill>
        <p:spPr>
          <a:xfrm>
            <a:off x="-20622" y="3434288"/>
            <a:ext cx="5063986" cy="4045580"/>
          </a:xfrm>
          <a:prstGeom prst="rect">
            <a:avLst/>
          </a:prstGeom>
        </p:spPr>
      </p:pic>
      <p:pic>
        <p:nvPicPr>
          <p:cNvPr id="7" name="Picture 6">
            <a:extLst>
              <a:ext uri="{FF2B5EF4-FFF2-40B4-BE49-F238E27FC236}">
                <a16:creationId xmlns:a16="http://schemas.microsoft.com/office/drawing/2014/main" xmlns="" id="{29ADE1C1-70B1-4D6A-9D1B-207438203DB7}"/>
              </a:ext>
            </a:extLst>
          </p:cNvPr>
          <p:cNvPicPr/>
          <p:nvPr/>
        </p:nvPicPr>
        <p:blipFill>
          <a:blip r:embed="rId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8" name="Picture 2" descr="Image result for bee ECBC logo">
            <a:extLst>
              <a:ext uri="{FF2B5EF4-FFF2-40B4-BE49-F238E27FC236}">
                <a16:creationId xmlns:a16="http://schemas.microsoft.com/office/drawing/2014/main" xmlns="" id="{5EE85DE3-A480-4B4F-88E4-696EFE478B42}"/>
              </a:ext>
            </a:extLst>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xmlns="" id="{DD2EC2E0-7B65-4F43-9E73-6D6144454D1B}"/>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tx1">
                    <a:lumMod val="75000"/>
                  </a:schemeClr>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tx1">
                    <a:lumMod val="75000"/>
                  </a:schemeClr>
                </a:solidFill>
                <a:latin typeface="Segoe UI" panose="020B0502040204020203" pitchFamily="34" charset="0"/>
                <a:cs typeface="Segoe UI" panose="020B0502040204020203" pitchFamily="34" charset="0"/>
              </a:rPr>
              <a:t>CODE (ECBC)</a:t>
            </a:r>
            <a:endParaRPr lang="en-IN" sz="1600" b="1" dirty="0">
              <a:solidFill>
                <a:schemeClr val="tx1">
                  <a:lumMod val="75000"/>
                </a:schemeClr>
              </a:solidFill>
              <a:latin typeface="Aharoni" panose="02010803020104030203" pitchFamily="2" charset="-79"/>
              <a:cs typeface="Aharoni" panose="02010803020104030203" pitchFamily="2" charset="-79"/>
            </a:endParaRPr>
          </a:p>
        </p:txBody>
      </p:sp>
      <p:sp>
        <p:nvSpPr>
          <p:cNvPr id="11" name="Rectangle 10">
            <a:extLst>
              <a:ext uri="{FF2B5EF4-FFF2-40B4-BE49-F238E27FC236}">
                <a16:creationId xmlns:a16="http://schemas.microsoft.com/office/drawing/2014/main" xmlns="" id="{F1027380-610D-47BA-8B3A-79E83D3C2CAD}"/>
              </a:ext>
            </a:extLst>
          </p:cNvPr>
          <p:cNvSpPr/>
          <p:nvPr/>
        </p:nvSpPr>
        <p:spPr>
          <a:xfrm>
            <a:off x="-20622" y="1148377"/>
            <a:ext cx="5049822" cy="1785583"/>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a:extLst>
              <a:ext uri="{FF2B5EF4-FFF2-40B4-BE49-F238E27FC236}">
                <a16:creationId xmlns:a16="http://schemas.microsoft.com/office/drawing/2014/main" xmlns="" id="{70EBB012-8C3A-430C-A5B3-E1976B250070}"/>
              </a:ext>
            </a:extLst>
          </p:cNvPr>
          <p:cNvPicPr>
            <a:picLocks noChangeAspect="1"/>
          </p:cNvPicPr>
          <p:nvPr/>
        </p:nvPicPr>
        <p:blipFill>
          <a:blip r:embed="rId6"/>
          <a:stretch>
            <a:fillRect/>
          </a:stretch>
        </p:blipFill>
        <p:spPr>
          <a:xfrm>
            <a:off x="3355399" y="1139704"/>
            <a:ext cx="1676692" cy="1912049"/>
          </a:xfrm>
          <a:prstGeom prst="rect">
            <a:avLst/>
          </a:prstGeom>
        </p:spPr>
      </p:pic>
      <p:sp>
        <p:nvSpPr>
          <p:cNvPr id="13" name="TextBox 12">
            <a:extLst>
              <a:ext uri="{FF2B5EF4-FFF2-40B4-BE49-F238E27FC236}">
                <a16:creationId xmlns:a16="http://schemas.microsoft.com/office/drawing/2014/main" xmlns="" id="{1CB47708-CE21-4C20-A9F3-E6B9CDDD79A4}"/>
              </a:ext>
            </a:extLst>
          </p:cNvPr>
          <p:cNvSpPr txBox="1"/>
          <p:nvPr/>
        </p:nvSpPr>
        <p:spPr>
          <a:xfrm>
            <a:off x="128087" y="1770268"/>
            <a:ext cx="3209674" cy="1061829"/>
          </a:xfrm>
          <a:prstGeom prst="rect">
            <a:avLst/>
          </a:prstGeom>
          <a:noFill/>
        </p:spPr>
        <p:txBody>
          <a:bodyPr wrap="square" rtlCol="0">
            <a:spAutoFit/>
          </a:bodyPr>
          <a:lstStyle/>
          <a:p>
            <a:pPr algn="just"/>
            <a:r>
              <a:rPr lang="en-US" sz="900" b="1" dirty="0">
                <a:solidFill>
                  <a:schemeClr val="bg1"/>
                </a:solidFill>
                <a:latin typeface="Segoe UI" panose="020B0502040204020203" pitchFamily="34" charset="0"/>
                <a:cs typeface="Segoe UI" panose="020B0502040204020203" pitchFamily="34" charset="0"/>
              </a:rPr>
              <a:t>The purpose of Energy Conservation Building Code (ECBC) is to provide minimum requirements for energy-efficient design and construction of buildings and their systems. It is mandatory for commercial buildings or building complexes that have a connected  load of 100 kW or greater or a contract demand of 120 kVA or </a:t>
            </a:r>
            <a:r>
              <a:rPr lang="en-US" sz="900" b="1" dirty="0" smtClean="0">
                <a:solidFill>
                  <a:schemeClr val="bg1"/>
                </a:solidFill>
                <a:latin typeface="Segoe UI" panose="020B0502040204020203" pitchFamily="34" charset="0"/>
                <a:cs typeface="Segoe UI" panose="020B0502040204020203" pitchFamily="34" charset="0"/>
              </a:rPr>
              <a:t>greater.</a:t>
            </a:r>
            <a:endParaRPr lang="en-US" sz="900" b="1" dirty="0">
              <a:solidFill>
                <a:schemeClr val="bg1"/>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DC288ADD-5F55-428A-8D10-D3F2DA583B3D}"/>
              </a:ext>
            </a:extLst>
          </p:cNvPr>
          <p:cNvSpPr txBox="1"/>
          <p:nvPr/>
        </p:nvSpPr>
        <p:spPr>
          <a:xfrm>
            <a:off x="3501217" y="1403230"/>
            <a:ext cx="985214" cy="1384995"/>
          </a:xfrm>
          <a:prstGeom prst="rect">
            <a:avLst/>
          </a:prstGeom>
          <a:noFill/>
        </p:spPr>
        <p:txBody>
          <a:bodyPr wrap="square" rtlCol="0">
            <a:spAutoFit/>
          </a:bodyPr>
          <a:lstStyle/>
          <a:p>
            <a:pPr algn="ctr"/>
            <a:r>
              <a:rPr lang="en-US" sz="700" b="1" dirty="0" smtClean="0">
                <a:solidFill>
                  <a:schemeClr val="tx1">
                    <a:lumMod val="75000"/>
                  </a:schemeClr>
                </a:solidFill>
                <a:latin typeface="Segoe UI" panose="020B0502040204020203" pitchFamily="34" charset="0"/>
                <a:cs typeface="Segoe UI" panose="020B0502040204020203" pitchFamily="34" charset="0"/>
              </a:rPr>
              <a:t> </a:t>
            </a:r>
            <a:r>
              <a:rPr lang="en-US" sz="700" b="1" dirty="0">
                <a:solidFill>
                  <a:schemeClr val="tx1">
                    <a:lumMod val="75000"/>
                  </a:schemeClr>
                </a:solidFill>
                <a:latin typeface="Segoe UI" panose="020B0502040204020203" pitchFamily="34" charset="0"/>
                <a:cs typeface="Segoe UI" panose="020B0502040204020203" pitchFamily="34" charset="0"/>
              </a:rPr>
              <a:t>ECBC is aiming at reducing the electricity consumption of the state by implementing the code for all commercial buildings meeting the ECBC requirement threshold </a:t>
            </a:r>
          </a:p>
        </p:txBody>
      </p:sp>
      <p:sp>
        <p:nvSpPr>
          <p:cNvPr id="15" name="TextBox 14">
            <a:extLst>
              <a:ext uri="{FF2B5EF4-FFF2-40B4-BE49-F238E27FC236}">
                <a16:creationId xmlns:a16="http://schemas.microsoft.com/office/drawing/2014/main" xmlns="" id="{D609B188-962E-4962-A8B9-9E33B32EED17}"/>
              </a:ext>
            </a:extLst>
          </p:cNvPr>
          <p:cNvSpPr txBox="1"/>
          <p:nvPr/>
        </p:nvSpPr>
        <p:spPr>
          <a:xfrm>
            <a:off x="0" y="1229791"/>
            <a:ext cx="3352508" cy="338554"/>
          </a:xfrm>
          <a:prstGeom prst="rect">
            <a:avLst/>
          </a:prstGeom>
          <a:noFill/>
        </p:spPr>
        <p:txBody>
          <a:bodyPr wrap="square" rtlCol="0">
            <a:spAutoFit/>
          </a:bodyPr>
          <a:lstStyle/>
          <a:p>
            <a:r>
              <a:rPr lang="en-US" sz="1600" b="1" dirty="0">
                <a:solidFill>
                  <a:schemeClr val="bg1"/>
                </a:solidFill>
                <a:latin typeface="Segoe UI" panose="020B0502040204020203" pitchFamily="34" charset="0"/>
                <a:cs typeface="Segoe UI" panose="020B0502040204020203" pitchFamily="34" charset="0"/>
              </a:rPr>
              <a:t>A Brief Summary on </a:t>
            </a:r>
            <a:r>
              <a:rPr lang="en-US" sz="1600" b="1" dirty="0" smtClean="0">
                <a:solidFill>
                  <a:schemeClr val="bg1"/>
                </a:solidFill>
                <a:latin typeface="Segoe UI" panose="020B0502040204020203" pitchFamily="34" charset="0"/>
                <a:cs typeface="Segoe UI" panose="020B0502040204020203" pitchFamily="34" charset="0"/>
              </a:rPr>
              <a:t> ECBC 2017</a:t>
            </a:r>
            <a:endParaRPr lang="en-IN" sz="1400" b="1" dirty="0">
              <a:solidFill>
                <a:schemeClr val="bg1"/>
              </a:solidFill>
              <a:latin typeface="Segoe UI" panose="020B0502040204020203" pitchFamily="34" charset="0"/>
              <a:cs typeface="Segoe UI" panose="020B0502040204020203" pitchFamily="34" charset="0"/>
            </a:endParaRPr>
          </a:p>
        </p:txBody>
      </p:sp>
      <p:sp>
        <p:nvSpPr>
          <p:cNvPr id="16" name="Flowchart: Connector 15">
            <a:extLst>
              <a:ext uri="{FF2B5EF4-FFF2-40B4-BE49-F238E27FC236}">
                <a16:creationId xmlns:a16="http://schemas.microsoft.com/office/drawing/2014/main" xmlns="" id="{F8EFBC73-E5F3-429C-BDAC-CB0F418EBF1B}"/>
              </a:ext>
            </a:extLst>
          </p:cNvPr>
          <p:cNvSpPr/>
          <p:nvPr/>
        </p:nvSpPr>
        <p:spPr>
          <a:xfrm>
            <a:off x="2343881" y="2751545"/>
            <a:ext cx="343420" cy="343116"/>
          </a:xfrm>
          <a:prstGeom prst="flowChartConnector">
            <a:avLst/>
          </a:prstGeom>
          <a:solidFill>
            <a:srgbClr val="17639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7" name="Group 16">
            <a:extLst>
              <a:ext uri="{FF2B5EF4-FFF2-40B4-BE49-F238E27FC236}">
                <a16:creationId xmlns:a16="http://schemas.microsoft.com/office/drawing/2014/main" xmlns="" id="{1948E648-3BEF-4D65-95DD-08872F7B64ED}"/>
              </a:ext>
            </a:extLst>
          </p:cNvPr>
          <p:cNvGrpSpPr/>
          <p:nvPr/>
        </p:nvGrpSpPr>
        <p:grpSpPr>
          <a:xfrm rot="180483">
            <a:off x="2452280" y="2901318"/>
            <a:ext cx="127079" cy="69056"/>
            <a:chOff x="2452280" y="2479678"/>
            <a:chExt cx="127079" cy="69056"/>
          </a:xfrm>
        </p:grpSpPr>
        <p:cxnSp>
          <p:nvCxnSpPr>
            <p:cNvPr id="18" name="Straight Connector 17">
              <a:extLst>
                <a:ext uri="{FF2B5EF4-FFF2-40B4-BE49-F238E27FC236}">
                  <a16:creationId xmlns:a16="http://schemas.microsoft.com/office/drawing/2014/main" xmlns="" id="{3E46A6B7-1E88-492C-B0E7-F30CA85BBD30}"/>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9C5C22B6-6A71-4132-B1A0-52974FC74269}"/>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1998135" y="3924300"/>
            <a:ext cx="852488" cy="313932"/>
          </a:xfrm>
          <a:prstGeom prst="rect">
            <a:avLst/>
          </a:prstGeom>
          <a:solidFill>
            <a:srgbClr val="D3E5F1"/>
          </a:solidFill>
          <a:ln>
            <a:noFill/>
          </a:ln>
        </p:spPr>
        <p:txBody>
          <a:bodyPr wrap="square" rtlCol="0">
            <a:spAutoFit/>
          </a:bodyPr>
          <a:lstStyle>
            <a:defPPr>
              <a:defRPr lang="en-US"/>
            </a:defPPr>
          </a:lstStyle>
          <a:p>
            <a:endParaRPr lang="en-US" dirty="0"/>
          </a:p>
        </p:txBody>
      </p:sp>
    </p:spTree>
    <p:extLst>
      <p:ext uri="{BB962C8B-B14F-4D97-AF65-F5344CB8AC3E}">
        <p14:creationId xmlns="" xmlns:p14="http://schemas.microsoft.com/office/powerpoint/2010/main" val="372053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40588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D6186E76-9AA9-45FA-AF73-A4EBF0C22827}"/>
              </a:ext>
            </a:extLst>
          </p:cNvPr>
          <p:cNvSpPr/>
          <p:nvPr/>
        </p:nvSpPr>
        <p:spPr>
          <a:xfrm>
            <a:off x="0" y="0"/>
            <a:ext cx="5029200" cy="7772400"/>
          </a:xfrm>
          <a:prstGeom prst="rect">
            <a:avLst/>
          </a:prstGeom>
          <a:solidFill>
            <a:srgbClr val="394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descr="A screenshot of a cell phone&#10;&#10;Description automatically generated">
            <a:extLst>
              <a:ext uri="{FF2B5EF4-FFF2-40B4-BE49-F238E27FC236}">
                <a16:creationId xmlns:a16="http://schemas.microsoft.com/office/drawing/2014/main" xmlns="" id="{4CC06808-8456-4DB8-9A60-60FF8AE33CCA}"/>
              </a:ext>
            </a:extLst>
          </p:cNvPr>
          <p:cNvPicPr>
            <a:picLocks noChangeAspect="1"/>
          </p:cNvPicPr>
          <p:nvPr/>
        </p:nvPicPr>
        <p:blipFill rotWithShape="1">
          <a:blip r:embed="rId2" cstate="print">
            <a:extLst>
              <a:ext uri="{28A0092B-C50C-407E-A947-70E740481C1C}">
                <a14:useLocalDpi xmlns="" xmlns:a14="http://schemas.microsoft.com/office/drawing/2010/main"/>
              </a:ext>
            </a:extLst>
          </a:blip>
          <a:srcRect t="5980"/>
          <a:stretch/>
        </p:blipFill>
        <p:spPr>
          <a:xfrm>
            <a:off x="197708" y="3359736"/>
            <a:ext cx="4646141" cy="4390632"/>
          </a:xfrm>
          <a:prstGeom prst="rect">
            <a:avLst/>
          </a:prstGeom>
        </p:spPr>
      </p:pic>
      <p:graphicFrame>
        <p:nvGraphicFramePr>
          <p:cNvPr id="20" name="Diagram 19">
            <a:extLst>
              <a:ext uri="{FF2B5EF4-FFF2-40B4-BE49-F238E27FC236}">
                <a16:creationId xmlns:a16="http://schemas.microsoft.com/office/drawing/2014/main" xmlns="" id="{60CA14D1-533E-490F-A40E-0780C4D244A3}"/>
              </a:ext>
            </a:extLst>
          </p:cNvPr>
          <p:cNvGraphicFramePr/>
          <p:nvPr>
            <p:extLst>
              <p:ext uri="{D42A27DB-BD31-4B8C-83A1-F6EECF244321}">
                <p14:modId xmlns="" xmlns:p14="http://schemas.microsoft.com/office/powerpoint/2010/main" val="962032303"/>
              </p:ext>
            </p:extLst>
          </p:nvPr>
        </p:nvGraphicFramePr>
        <p:xfrm>
          <a:off x="-121920" y="1038201"/>
          <a:ext cx="2603267" cy="1898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Rectangle: Rounded Corners 20">
            <a:extLst>
              <a:ext uri="{FF2B5EF4-FFF2-40B4-BE49-F238E27FC236}">
                <a16:creationId xmlns:a16="http://schemas.microsoft.com/office/drawing/2014/main" xmlns="" id="{DA7C575D-4BB3-4941-8D71-6148FFF0C59A}"/>
              </a:ext>
            </a:extLst>
          </p:cNvPr>
          <p:cNvSpPr/>
          <p:nvPr/>
        </p:nvSpPr>
        <p:spPr>
          <a:xfrm rot="16200000">
            <a:off x="2090760" y="1812560"/>
            <a:ext cx="1898024" cy="349306"/>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algn="ctr"/>
            <a:r>
              <a:rPr lang="en-US" sz="1100" b="1" dirty="0">
                <a:solidFill>
                  <a:sysClr val="windowText" lastClr="000000"/>
                </a:solidFill>
                <a:latin typeface="Segoe UI" panose="020B0502040204020203" pitchFamily="34" charset="0"/>
                <a:cs typeface="Segoe UI" panose="020B0502040204020203" pitchFamily="34" charset="0"/>
              </a:rPr>
              <a:t>Mandatory Requirement</a:t>
            </a:r>
            <a:endParaRPr lang="en-IN" sz="1100" b="1" dirty="0">
              <a:solidFill>
                <a:sysClr val="windowText" lastClr="000000"/>
              </a:solidFill>
              <a:latin typeface="Segoe UI" panose="020B0502040204020203" pitchFamily="34" charset="0"/>
              <a:cs typeface="Segoe UI" panose="020B0502040204020203" pitchFamily="34" charset="0"/>
            </a:endParaRPr>
          </a:p>
        </p:txBody>
      </p:sp>
      <p:sp>
        <p:nvSpPr>
          <p:cNvPr id="22" name="Rectangle: Rounded Corners 21">
            <a:extLst>
              <a:ext uri="{FF2B5EF4-FFF2-40B4-BE49-F238E27FC236}">
                <a16:creationId xmlns:a16="http://schemas.microsoft.com/office/drawing/2014/main" xmlns="" id="{0F8BDE1B-33FA-4B55-92A4-E56BCCFF2158}"/>
              </a:ext>
            </a:extLst>
          </p:cNvPr>
          <p:cNvSpPr/>
          <p:nvPr/>
        </p:nvSpPr>
        <p:spPr>
          <a:xfrm>
            <a:off x="3845399" y="1237540"/>
            <a:ext cx="933420" cy="27698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algn="ctr"/>
            <a:r>
              <a:rPr lang="en-US" sz="900" b="1" dirty="0">
                <a:latin typeface="Segoe UI" panose="020B0502040204020203" pitchFamily="34" charset="0"/>
                <a:cs typeface="Segoe UI" panose="020B0502040204020203" pitchFamily="34" charset="0"/>
              </a:rPr>
              <a:t>Prescriptive</a:t>
            </a:r>
            <a:endParaRPr lang="en-IN" sz="900" b="1" dirty="0">
              <a:latin typeface="Segoe UI" panose="020B0502040204020203" pitchFamily="34" charset="0"/>
              <a:cs typeface="Segoe UI" panose="020B0502040204020203" pitchFamily="34" charset="0"/>
            </a:endParaRPr>
          </a:p>
        </p:txBody>
      </p:sp>
      <p:sp>
        <p:nvSpPr>
          <p:cNvPr id="23" name="Rectangle: Rounded Corners 22">
            <a:extLst>
              <a:ext uri="{FF2B5EF4-FFF2-40B4-BE49-F238E27FC236}">
                <a16:creationId xmlns:a16="http://schemas.microsoft.com/office/drawing/2014/main" xmlns="" id="{FC306BC6-48AF-4D57-94B8-A157FBDDD51B}"/>
              </a:ext>
            </a:extLst>
          </p:cNvPr>
          <p:cNvSpPr/>
          <p:nvPr/>
        </p:nvSpPr>
        <p:spPr>
          <a:xfrm>
            <a:off x="3798729" y="2260779"/>
            <a:ext cx="1096096" cy="38497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2860" tIns="11430" rIns="22860" bIns="11430" numCol="1" spcCol="0" rtlCol="0" fromWordArt="0" anchor="ctr" anchorCtr="0" forceAA="0" compatLnSpc="1">
            <a:prstTxWarp prst="textNoShape">
              <a:avLst/>
            </a:prstTxWarp>
            <a:noAutofit/>
          </a:bodyPr>
          <a:lstStyle/>
          <a:p>
            <a:pPr algn="ctr"/>
            <a:r>
              <a:rPr lang="en-US" sz="900" b="1" dirty="0">
                <a:latin typeface="Segoe UI" panose="020B0502040204020203" pitchFamily="34" charset="0"/>
                <a:cs typeface="Segoe UI" panose="020B0502040204020203" pitchFamily="34" charset="0"/>
              </a:rPr>
              <a:t>Whole Building Performance</a:t>
            </a:r>
            <a:endParaRPr lang="en-IN" sz="900" b="1" dirty="0">
              <a:latin typeface="Segoe UI" panose="020B0502040204020203" pitchFamily="34" charset="0"/>
              <a:cs typeface="Segoe UI" panose="020B0502040204020203" pitchFamily="34" charset="0"/>
            </a:endParaRPr>
          </a:p>
        </p:txBody>
      </p:sp>
      <p:cxnSp>
        <p:nvCxnSpPr>
          <p:cNvPr id="25" name="Straight Arrow Connector 24">
            <a:extLst>
              <a:ext uri="{FF2B5EF4-FFF2-40B4-BE49-F238E27FC236}">
                <a16:creationId xmlns:a16="http://schemas.microsoft.com/office/drawing/2014/main" xmlns="" id="{3031D161-20CA-44F3-8E3B-ACE3C7C8B000}"/>
              </a:ext>
            </a:extLst>
          </p:cNvPr>
          <p:cNvCxnSpPr>
            <a:cxnSpLocks/>
          </p:cNvCxnSpPr>
          <p:nvPr/>
        </p:nvCxnSpPr>
        <p:spPr>
          <a:xfrm>
            <a:off x="2238891" y="1237540"/>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D72EE207-7D85-4FC2-AA9D-FEA428F8F3F0}"/>
              </a:ext>
            </a:extLst>
          </p:cNvPr>
          <p:cNvCxnSpPr>
            <a:cxnSpLocks/>
          </p:cNvCxnSpPr>
          <p:nvPr/>
        </p:nvCxnSpPr>
        <p:spPr>
          <a:xfrm>
            <a:off x="2238891" y="1729065"/>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xmlns="" id="{D3F494E1-87AC-4C5F-8B1D-847FC13068DB}"/>
              </a:ext>
            </a:extLst>
          </p:cNvPr>
          <p:cNvCxnSpPr>
            <a:cxnSpLocks/>
          </p:cNvCxnSpPr>
          <p:nvPr/>
        </p:nvCxnSpPr>
        <p:spPr>
          <a:xfrm>
            <a:off x="2238891" y="2188577"/>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8C67CE56-F621-4083-9C26-2A42DC324CE7}"/>
              </a:ext>
            </a:extLst>
          </p:cNvPr>
          <p:cNvCxnSpPr>
            <a:cxnSpLocks/>
          </p:cNvCxnSpPr>
          <p:nvPr/>
        </p:nvCxnSpPr>
        <p:spPr>
          <a:xfrm>
            <a:off x="2254423" y="2732830"/>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xmlns="" id="{8B3963B0-8827-41A5-BA49-4654C8504C30}"/>
              </a:ext>
            </a:extLst>
          </p:cNvPr>
          <p:cNvCxnSpPr/>
          <p:nvPr/>
        </p:nvCxnSpPr>
        <p:spPr>
          <a:xfrm>
            <a:off x="3294046" y="1405531"/>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xmlns="" id="{FCEADE49-F031-4947-813C-000181267178}"/>
              </a:ext>
            </a:extLst>
          </p:cNvPr>
          <p:cNvCxnSpPr/>
          <p:nvPr/>
        </p:nvCxnSpPr>
        <p:spPr>
          <a:xfrm>
            <a:off x="3277494" y="2463893"/>
            <a:ext cx="441614" cy="0"/>
          </a:xfrm>
          <a:prstGeom prst="straightConnector1">
            <a:avLst/>
          </a:prstGeom>
          <a:ln>
            <a:prstDash val="dash"/>
            <a:tailEnd type="diamon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CE2DFB8A-ECA2-448E-BC91-6F5397B2F7D4}"/>
              </a:ext>
            </a:extLst>
          </p:cNvPr>
          <p:cNvSpPr txBox="1"/>
          <p:nvPr/>
        </p:nvSpPr>
        <p:spPr>
          <a:xfrm>
            <a:off x="2240118" y="3012069"/>
            <a:ext cx="1605281" cy="400110"/>
          </a:xfrm>
          <a:prstGeom prst="rect">
            <a:avLst/>
          </a:prstGeom>
          <a:noFill/>
        </p:spPr>
        <p:txBody>
          <a:bodyPr wrap="square" rtlCol="0">
            <a:spAutoFit/>
          </a:bodyPr>
          <a:lstStyle/>
          <a:p>
            <a:pPr algn="ctr"/>
            <a:r>
              <a:rPr lang="en-US" sz="1000" i="1" dirty="0">
                <a:solidFill>
                  <a:schemeClr val="bg1">
                    <a:lumMod val="85000"/>
                  </a:schemeClr>
                </a:solidFill>
                <a:latin typeface="Segoe UI" panose="020B0502040204020203" pitchFamily="34" charset="0"/>
                <a:cs typeface="Segoe UI" panose="020B0502040204020203" pitchFamily="34" charset="0"/>
              </a:rPr>
              <a:t>Required for all compliance approaches</a:t>
            </a:r>
            <a:endParaRPr lang="en-IN" sz="1000" i="1" dirty="0">
              <a:solidFill>
                <a:schemeClr val="bg1">
                  <a:lumMod val="85000"/>
                </a:schemeClr>
              </a:solidFill>
              <a:latin typeface="Segoe UI" panose="020B0502040204020203" pitchFamily="34" charset="0"/>
              <a:cs typeface="Segoe UI" panose="020B0502040204020203" pitchFamily="34" charset="0"/>
            </a:endParaRPr>
          </a:p>
        </p:txBody>
      </p:sp>
      <p:sp>
        <p:nvSpPr>
          <p:cNvPr id="33" name="TextBox 32">
            <a:extLst>
              <a:ext uri="{FF2B5EF4-FFF2-40B4-BE49-F238E27FC236}">
                <a16:creationId xmlns:a16="http://schemas.microsoft.com/office/drawing/2014/main" xmlns="" id="{795D978D-926B-4A2F-85A0-188EEA616F7B}"/>
              </a:ext>
            </a:extLst>
          </p:cNvPr>
          <p:cNvSpPr txBox="1"/>
          <p:nvPr/>
        </p:nvSpPr>
        <p:spPr>
          <a:xfrm>
            <a:off x="3545879" y="1717614"/>
            <a:ext cx="1514855" cy="369332"/>
          </a:xfrm>
          <a:prstGeom prst="rect">
            <a:avLst/>
          </a:prstGeom>
          <a:noFill/>
        </p:spPr>
        <p:txBody>
          <a:bodyPr wrap="square" rtlCol="0">
            <a:spAutoFit/>
          </a:bodyPr>
          <a:lstStyle/>
          <a:p>
            <a:pPr algn="ctr"/>
            <a:r>
              <a:rPr lang="en-US" sz="900" i="1" dirty="0">
                <a:solidFill>
                  <a:schemeClr val="bg1">
                    <a:lumMod val="85000"/>
                  </a:schemeClr>
                </a:solidFill>
                <a:latin typeface="Segoe UI" panose="020B0502040204020203" pitchFamily="34" charset="0"/>
                <a:cs typeface="Segoe UI" panose="020B0502040204020203" pitchFamily="34" charset="0"/>
              </a:rPr>
              <a:t>Trade-off option</a:t>
            </a:r>
          </a:p>
          <a:p>
            <a:pPr algn="ctr"/>
            <a:r>
              <a:rPr lang="en-US" sz="900" i="1" dirty="0">
                <a:solidFill>
                  <a:schemeClr val="bg1">
                    <a:lumMod val="85000"/>
                  </a:schemeClr>
                </a:solidFill>
                <a:latin typeface="Segoe UI" panose="020B0502040204020203" pitchFamily="34" charset="0"/>
                <a:cs typeface="Segoe UI" panose="020B0502040204020203" pitchFamily="34" charset="0"/>
              </a:rPr>
              <a:t>(For Envelope Only)</a:t>
            </a:r>
            <a:endParaRPr lang="en-IN" sz="900" i="1" dirty="0">
              <a:solidFill>
                <a:schemeClr val="bg1">
                  <a:lumMod val="85000"/>
                </a:schemeClr>
              </a:solidFill>
              <a:latin typeface="Segoe UI" panose="020B0502040204020203" pitchFamily="34" charset="0"/>
              <a:cs typeface="Segoe UI" panose="020B0502040204020203" pitchFamily="34" charset="0"/>
            </a:endParaRPr>
          </a:p>
        </p:txBody>
      </p:sp>
      <p:pic>
        <p:nvPicPr>
          <p:cNvPr id="24" name="Picture 23">
            <a:extLst>
              <a:ext uri="{FF2B5EF4-FFF2-40B4-BE49-F238E27FC236}">
                <a16:creationId xmlns:a16="http://schemas.microsoft.com/office/drawing/2014/main" xmlns="" id="{D72939F3-7E86-424C-919B-B40AF5DDDC43}"/>
              </a:ext>
            </a:extLst>
          </p:cNvPr>
          <p:cNvPicPr/>
          <p:nvPr/>
        </p:nvPicPr>
        <p:blipFill>
          <a:blip r:embed="rId7"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31" name="Picture 2" descr="Image result for bee ECBC logo">
            <a:extLst>
              <a:ext uri="{FF2B5EF4-FFF2-40B4-BE49-F238E27FC236}">
                <a16:creationId xmlns:a16="http://schemas.microsoft.com/office/drawing/2014/main" xmlns="" id="{C37172C3-12EE-43AD-AFB1-150A9A6F110D}"/>
              </a:ext>
            </a:extLst>
          </p:cNvPr>
          <p:cNvPicPr>
            <a:picLocks noChangeAspect="1" noChangeArrowheads="1"/>
          </p:cNvPicPr>
          <p:nvPr/>
        </p:nvPicPr>
        <p:blipFill>
          <a:blip r:embed="rId8" cstate="print">
            <a:extLst>
              <a:ext uri="{BEBA8EAE-BF5A-486C-A8C5-ECC9F3942E4B}">
                <a14:imgProps xmlns="" xmlns:a14="http://schemas.microsoft.com/office/drawing/2010/main">
                  <a14:imgLayer r:embed="rId10">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xmlns="" id="{A2D40962-1160-43BD-B557-11C873A4ABF5}"/>
              </a:ext>
            </a:extLst>
          </p:cNvPr>
          <p:cNvSpPr txBox="1"/>
          <p:nvPr/>
        </p:nvSpPr>
        <p:spPr>
          <a:xfrm>
            <a:off x="789572" y="-6851"/>
            <a:ext cx="3593134" cy="797719"/>
          </a:xfrm>
          <a:prstGeom prst="rect">
            <a:avLst/>
          </a:prstGeom>
          <a:noFill/>
        </p:spPr>
        <p:txBody>
          <a:bodyPr wrap="square" rtlCol="0">
            <a:spAutoFit/>
          </a:bodyPr>
          <a:lstStyle/>
          <a:p>
            <a:pPr algn="ctr">
              <a:lnSpc>
                <a:spcPct val="150000"/>
              </a:lnSpc>
            </a:pPr>
            <a:r>
              <a:rPr lang="en-US" sz="1600" b="1" spc="-38" dirty="0">
                <a:solidFill>
                  <a:schemeClr val="bg1"/>
                </a:solidFill>
                <a:latin typeface="Segoe UI" panose="020B0502040204020203" pitchFamily="34" charset="0"/>
                <a:cs typeface="Segoe UI" panose="020B0502040204020203" pitchFamily="34" charset="0"/>
              </a:rPr>
              <a:t>ECBC COMPONENTS &amp; COMPLIANCE APPROACHES</a:t>
            </a:r>
            <a:endParaRPr lang="en-IN" sz="1600" b="1" dirty="0">
              <a:solidFill>
                <a:schemeClr val="bg1"/>
              </a:solidFill>
              <a:latin typeface="Aharoni" panose="02010803020104030203" pitchFamily="2" charset="-79"/>
              <a:cs typeface="Aharoni" panose="02010803020104030203" pitchFamily="2" charset="-79"/>
            </a:endParaRPr>
          </a:p>
        </p:txBody>
      </p:sp>
    </p:spTree>
    <p:extLst>
      <p:ext uri="{BB962C8B-B14F-4D97-AF65-F5344CB8AC3E}">
        <p14:creationId xmlns="" xmlns:p14="http://schemas.microsoft.com/office/powerpoint/2010/main" val="2135205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73528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3" name="Group 12">
            <a:extLst>
              <a:ext uri="{FF2B5EF4-FFF2-40B4-BE49-F238E27FC236}">
                <a16:creationId xmlns:a16="http://schemas.microsoft.com/office/drawing/2014/main" xmlns="" id="{185BFD9D-A822-46F9-B805-2A727F22D133}"/>
              </a:ext>
            </a:extLst>
          </p:cNvPr>
          <p:cNvGrpSpPr/>
          <p:nvPr/>
        </p:nvGrpSpPr>
        <p:grpSpPr>
          <a:xfrm>
            <a:off x="364631" y="3327080"/>
            <a:ext cx="4499807" cy="4126495"/>
            <a:chOff x="804919" y="2571398"/>
            <a:chExt cx="3631302" cy="3200814"/>
          </a:xfrm>
        </p:grpSpPr>
        <p:sp>
          <p:nvSpPr>
            <p:cNvPr id="116" name="Freeform 3">
              <a:extLst>
                <a:ext uri="{FF2B5EF4-FFF2-40B4-BE49-F238E27FC236}">
                  <a16:creationId xmlns:a16="http://schemas.microsoft.com/office/drawing/2014/main" xmlns="" id="{499C3B50-A6AB-435A-A97A-DDE42E99D950}"/>
                </a:ext>
              </a:extLst>
            </p:cNvPr>
            <p:cNvSpPr/>
            <p:nvPr/>
          </p:nvSpPr>
          <p:spPr>
            <a:xfrm>
              <a:off x="804919" y="3639733"/>
              <a:ext cx="2132479" cy="2132479"/>
            </a:xfrm>
            <a:prstGeom prst="ellipse">
              <a:avLst/>
            </a:prstGeom>
            <a:solidFill>
              <a:srgbClr val="DDDDDD"/>
            </a:solidFill>
            <a:ln w="12700">
              <a:miter lim="400000"/>
            </a:ln>
          </p:spPr>
          <p:txBody>
            <a:bodyPr lIns="18859" rIns="18859" anchor="ctr"/>
            <a:lstStyle/>
            <a:p>
              <a:endParaRPr sz="495"/>
            </a:p>
          </p:txBody>
        </p:sp>
        <p:sp>
          <p:nvSpPr>
            <p:cNvPr id="117" name="Freeform 5">
              <a:extLst>
                <a:ext uri="{FF2B5EF4-FFF2-40B4-BE49-F238E27FC236}">
                  <a16:creationId xmlns:a16="http://schemas.microsoft.com/office/drawing/2014/main" xmlns="" id="{6D94EBF3-62B8-483E-8422-9972AAD9673C}"/>
                </a:ext>
              </a:extLst>
            </p:cNvPr>
            <p:cNvSpPr/>
            <p:nvPr/>
          </p:nvSpPr>
          <p:spPr>
            <a:xfrm>
              <a:off x="1862345" y="3509510"/>
              <a:ext cx="963073" cy="262838"/>
            </a:xfrm>
            <a:prstGeom prst="rect">
              <a:avLst/>
            </a:prstGeom>
            <a:gradFill>
              <a:gsLst>
                <a:gs pos="1890">
                  <a:srgbClr val="FF2A70"/>
                </a:gs>
                <a:gs pos="64135">
                  <a:srgbClr val="E1359B"/>
                </a:gs>
                <a:gs pos="98899">
                  <a:srgbClr val="C23FC6"/>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18" name="Freeform 7">
              <a:extLst>
                <a:ext uri="{FF2B5EF4-FFF2-40B4-BE49-F238E27FC236}">
                  <a16:creationId xmlns:a16="http://schemas.microsoft.com/office/drawing/2014/main" xmlns="" id="{F73B23BF-A2B9-4601-8CA0-BC1DFE6680E0}"/>
                </a:ext>
              </a:extLst>
            </p:cNvPr>
            <p:cNvSpPr/>
            <p:nvPr/>
          </p:nvSpPr>
          <p:spPr>
            <a:xfrm>
              <a:off x="2922741" y="3419950"/>
              <a:ext cx="1082487" cy="290691"/>
            </a:xfrm>
            <a:custGeom>
              <a:avLst/>
              <a:gdLst/>
              <a:ahLst/>
              <a:cxnLst>
                <a:cxn ang="0">
                  <a:pos x="wd2" y="hd2"/>
                </a:cxn>
                <a:cxn ang="5400000">
                  <a:pos x="wd2" y="hd2"/>
                </a:cxn>
                <a:cxn ang="10800000">
                  <a:pos x="wd2" y="hd2"/>
                </a:cxn>
                <a:cxn ang="16200000">
                  <a:pos x="wd2" y="hd2"/>
                </a:cxn>
              </a:cxnLst>
              <a:rect l="0" t="0" r="r" b="b"/>
              <a:pathLst>
                <a:path w="21600" h="21600" extrusionOk="0">
                  <a:moveTo>
                    <a:pt x="19217" y="21600"/>
                  </a:moveTo>
                  <a:lnTo>
                    <a:pt x="0" y="21600"/>
                  </a:lnTo>
                  <a:lnTo>
                    <a:pt x="0" y="0"/>
                  </a:lnTo>
                  <a:lnTo>
                    <a:pt x="19217" y="0"/>
                  </a:lnTo>
                  <a:lnTo>
                    <a:pt x="21600" y="10800"/>
                  </a:lnTo>
                  <a:lnTo>
                    <a:pt x="19217" y="21600"/>
                  </a:lnTo>
                  <a:close/>
                </a:path>
              </a:pathLst>
            </a:custGeom>
            <a:gradFill>
              <a:gsLst>
                <a:gs pos="1890">
                  <a:srgbClr val="FF2A70"/>
                </a:gs>
                <a:gs pos="64135">
                  <a:srgbClr val="E1359B"/>
                </a:gs>
                <a:gs pos="98899">
                  <a:srgbClr val="C23FC6"/>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19" name="Freeform 9">
              <a:extLst>
                <a:ext uri="{FF2B5EF4-FFF2-40B4-BE49-F238E27FC236}">
                  <a16:creationId xmlns:a16="http://schemas.microsoft.com/office/drawing/2014/main" xmlns="" id="{5DA6ED45-5DF3-4AC0-B448-577C43237EBF}"/>
                </a:ext>
              </a:extLst>
            </p:cNvPr>
            <p:cNvSpPr/>
            <p:nvPr/>
          </p:nvSpPr>
          <p:spPr>
            <a:xfrm>
              <a:off x="2825497" y="3419949"/>
              <a:ext cx="97244" cy="3523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23"/>
                  </a:lnTo>
                  <a:lnTo>
                    <a:pt x="21600" y="0"/>
                  </a:lnTo>
                  <a:lnTo>
                    <a:pt x="0" y="5490"/>
                  </a:lnTo>
                  <a:lnTo>
                    <a:pt x="0" y="21600"/>
                  </a:lnTo>
                  <a:close/>
                </a:path>
              </a:pathLst>
            </a:custGeom>
            <a:gradFill>
              <a:gsLst>
                <a:gs pos="1890">
                  <a:srgbClr val="FF2A70"/>
                </a:gs>
                <a:gs pos="64135">
                  <a:srgbClr val="E1359B"/>
                </a:gs>
                <a:gs pos="98899">
                  <a:srgbClr val="C23FC6"/>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0" name="Freeform 11">
              <a:extLst>
                <a:ext uri="{FF2B5EF4-FFF2-40B4-BE49-F238E27FC236}">
                  <a16:creationId xmlns:a16="http://schemas.microsoft.com/office/drawing/2014/main" xmlns="" id="{10937881-86BE-4A9F-8561-0E3B6B71C51C}"/>
                </a:ext>
              </a:extLst>
            </p:cNvPr>
            <p:cNvSpPr/>
            <p:nvPr/>
          </p:nvSpPr>
          <p:spPr>
            <a:xfrm>
              <a:off x="2250360" y="4175729"/>
              <a:ext cx="963072" cy="262838"/>
            </a:xfrm>
            <a:prstGeom prst="rect">
              <a:avLst/>
            </a:prstGeom>
            <a:gradFill>
              <a:gsLst>
                <a:gs pos="22846">
                  <a:srgbClr val="4FACFE"/>
                </a:gs>
                <a:gs pos="63342">
                  <a:srgbClr val="28CFFE"/>
                </a:gs>
                <a:gs pos="100000">
                  <a:srgbClr val="00F2FE"/>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1" name="Freeform 13">
              <a:extLst>
                <a:ext uri="{FF2B5EF4-FFF2-40B4-BE49-F238E27FC236}">
                  <a16:creationId xmlns:a16="http://schemas.microsoft.com/office/drawing/2014/main" xmlns="" id="{944D2EEA-E09C-4E75-BD4C-493EFC733550}"/>
                </a:ext>
              </a:extLst>
            </p:cNvPr>
            <p:cNvSpPr/>
            <p:nvPr/>
          </p:nvSpPr>
          <p:spPr>
            <a:xfrm>
              <a:off x="3310675" y="4086169"/>
              <a:ext cx="1082487" cy="290771"/>
            </a:xfrm>
            <a:custGeom>
              <a:avLst/>
              <a:gdLst/>
              <a:ahLst/>
              <a:cxnLst>
                <a:cxn ang="0">
                  <a:pos x="wd2" y="hd2"/>
                </a:cxn>
                <a:cxn ang="5400000">
                  <a:pos x="wd2" y="hd2"/>
                </a:cxn>
                <a:cxn ang="10800000">
                  <a:pos x="wd2" y="hd2"/>
                </a:cxn>
                <a:cxn ang="16200000">
                  <a:pos x="wd2" y="hd2"/>
                </a:cxn>
              </a:cxnLst>
              <a:rect l="0" t="0" r="r" b="b"/>
              <a:pathLst>
                <a:path w="21600" h="21600" extrusionOk="0">
                  <a:moveTo>
                    <a:pt x="19219" y="21600"/>
                  </a:moveTo>
                  <a:lnTo>
                    <a:pt x="0" y="21600"/>
                  </a:lnTo>
                  <a:lnTo>
                    <a:pt x="0" y="0"/>
                  </a:lnTo>
                  <a:lnTo>
                    <a:pt x="19219" y="0"/>
                  </a:lnTo>
                  <a:lnTo>
                    <a:pt x="21600" y="10797"/>
                  </a:lnTo>
                  <a:lnTo>
                    <a:pt x="19219" y="21600"/>
                  </a:lnTo>
                  <a:close/>
                </a:path>
              </a:pathLst>
            </a:custGeom>
            <a:gradFill>
              <a:gsLst>
                <a:gs pos="22846">
                  <a:srgbClr val="4FACFE"/>
                </a:gs>
                <a:gs pos="63342">
                  <a:srgbClr val="28CFFE"/>
                </a:gs>
                <a:gs pos="100000">
                  <a:srgbClr val="00F2FE"/>
                </a:gs>
              </a:gsLst>
              <a:lin ang="2089255"/>
            </a:gradFill>
            <a:ln w="12700">
              <a:miter lim="400000"/>
            </a:ln>
            <a:effectLst>
              <a:outerShdw blurRad="50800" dist="38100" dir="5400000" algn="t" rotWithShape="0">
                <a:prstClr val="black">
                  <a:alpha val="40000"/>
                </a:prstClr>
              </a:outerShdw>
            </a:effectLst>
          </p:spPr>
          <p:txBody>
            <a:bodyPr lIns="18859" rIns="18859" anchor="ctr"/>
            <a:lstStyle/>
            <a:p>
              <a:pPr algn="ctr"/>
              <a:endParaRPr sz="495" dirty="0"/>
            </a:p>
          </p:txBody>
        </p:sp>
        <p:sp>
          <p:nvSpPr>
            <p:cNvPr id="122" name="Freeform 15">
              <a:extLst>
                <a:ext uri="{FF2B5EF4-FFF2-40B4-BE49-F238E27FC236}">
                  <a16:creationId xmlns:a16="http://schemas.microsoft.com/office/drawing/2014/main" xmlns="" id="{0C7691AD-8819-40B8-8DD4-E91DA9B056F1}"/>
                </a:ext>
              </a:extLst>
            </p:cNvPr>
            <p:cNvSpPr/>
            <p:nvPr/>
          </p:nvSpPr>
          <p:spPr>
            <a:xfrm>
              <a:off x="3213432" y="4086169"/>
              <a:ext cx="97244" cy="3523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27"/>
                  </a:lnTo>
                  <a:lnTo>
                    <a:pt x="21600" y="0"/>
                  </a:lnTo>
                  <a:lnTo>
                    <a:pt x="0" y="5490"/>
                  </a:lnTo>
                  <a:lnTo>
                    <a:pt x="0" y="21600"/>
                  </a:lnTo>
                  <a:close/>
                </a:path>
              </a:pathLst>
            </a:custGeom>
            <a:gradFill>
              <a:gsLst>
                <a:gs pos="22846">
                  <a:srgbClr val="4FACFE"/>
                </a:gs>
                <a:gs pos="63342">
                  <a:srgbClr val="28CFFE"/>
                </a:gs>
                <a:gs pos="100000">
                  <a:srgbClr val="00F2FE"/>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3" name="Freeform 16">
              <a:extLst>
                <a:ext uri="{FF2B5EF4-FFF2-40B4-BE49-F238E27FC236}">
                  <a16:creationId xmlns:a16="http://schemas.microsoft.com/office/drawing/2014/main" xmlns="" id="{EEE6E18C-F5D8-4776-88AC-52DF28DCDCD1}"/>
                </a:ext>
              </a:extLst>
            </p:cNvPr>
            <p:cNvSpPr/>
            <p:nvPr/>
          </p:nvSpPr>
          <p:spPr>
            <a:xfrm>
              <a:off x="2293338" y="4886769"/>
              <a:ext cx="963073" cy="262838"/>
            </a:xfrm>
            <a:prstGeom prst="rect">
              <a:avLst/>
            </a:prstGeom>
            <a:gradFill>
              <a:gsLst>
                <a:gs pos="2419">
                  <a:srgbClr val="0CB100"/>
                </a:gs>
                <a:gs pos="29316">
                  <a:srgbClr val="85CE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4" name="Freeform 65">
              <a:extLst>
                <a:ext uri="{FF2B5EF4-FFF2-40B4-BE49-F238E27FC236}">
                  <a16:creationId xmlns:a16="http://schemas.microsoft.com/office/drawing/2014/main" xmlns="" id="{CFD585C1-1E35-4C40-8414-B1456E5FA472}"/>
                </a:ext>
              </a:extLst>
            </p:cNvPr>
            <p:cNvSpPr/>
            <p:nvPr/>
          </p:nvSpPr>
          <p:spPr>
            <a:xfrm>
              <a:off x="3353735" y="4797208"/>
              <a:ext cx="1082486" cy="290691"/>
            </a:xfrm>
            <a:custGeom>
              <a:avLst/>
              <a:gdLst/>
              <a:ahLst/>
              <a:cxnLst>
                <a:cxn ang="0">
                  <a:pos x="wd2" y="hd2"/>
                </a:cxn>
                <a:cxn ang="5400000">
                  <a:pos x="wd2" y="hd2"/>
                </a:cxn>
                <a:cxn ang="10800000">
                  <a:pos x="wd2" y="hd2"/>
                </a:cxn>
                <a:cxn ang="16200000">
                  <a:pos x="wd2" y="hd2"/>
                </a:cxn>
              </a:cxnLst>
              <a:rect l="0" t="0" r="r" b="b"/>
              <a:pathLst>
                <a:path w="21600" h="21600" extrusionOk="0">
                  <a:moveTo>
                    <a:pt x="19217" y="21600"/>
                  </a:moveTo>
                  <a:lnTo>
                    <a:pt x="0" y="21600"/>
                  </a:lnTo>
                  <a:lnTo>
                    <a:pt x="0" y="0"/>
                  </a:lnTo>
                  <a:lnTo>
                    <a:pt x="19217" y="0"/>
                  </a:lnTo>
                  <a:lnTo>
                    <a:pt x="21600" y="10800"/>
                  </a:lnTo>
                  <a:lnTo>
                    <a:pt x="19217" y="21600"/>
                  </a:lnTo>
                  <a:close/>
                </a:path>
              </a:pathLst>
            </a:custGeom>
            <a:gradFill>
              <a:gsLst>
                <a:gs pos="2419">
                  <a:srgbClr val="0CB100"/>
                </a:gs>
                <a:gs pos="29316">
                  <a:srgbClr val="85CE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5" name="Freeform 66">
              <a:extLst>
                <a:ext uri="{FF2B5EF4-FFF2-40B4-BE49-F238E27FC236}">
                  <a16:creationId xmlns:a16="http://schemas.microsoft.com/office/drawing/2014/main" xmlns="" id="{5890FF5C-2894-4EEB-BBB7-74E19F2474A9}"/>
                </a:ext>
              </a:extLst>
            </p:cNvPr>
            <p:cNvSpPr/>
            <p:nvPr/>
          </p:nvSpPr>
          <p:spPr>
            <a:xfrm>
              <a:off x="3256411" y="4797208"/>
              <a:ext cx="97324" cy="35231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27"/>
                  </a:lnTo>
                  <a:lnTo>
                    <a:pt x="21600" y="0"/>
                  </a:lnTo>
                  <a:lnTo>
                    <a:pt x="0" y="5491"/>
                  </a:lnTo>
                  <a:lnTo>
                    <a:pt x="0" y="21600"/>
                  </a:lnTo>
                  <a:close/>
                </a:path>
              </a:pathLst>
            </a:custGeom>
            <a:gradFill>
              <a:gsLst>
                <a:gs pos="2419">
                  <a:srgbClr val="0CB100"/>
                </a:gs>
                <a:gs pos="29316">
                  <a:srgbClr val="85CE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6" name="Freeform 67">
              <a:extLst>
                <a:ext uri="{FF2B5EF4-FFF2-40B4-BE49-F238E27FC236}">
                  <a16:creationId xmlns:a16="http://schemas.microsoft.com/office/drawing/2014/main" xmlns="" id="{4AA45917-CF0D-4C67-8EB0-6C45A4F9C806}"/>
                </a:ext>
              </a:extLst>
            </p:cNvPr>
            <p:cNvSpPr/>
            <p:nvPr/>
          </p:nvSpPr>
          <p:spPr>
            <a:xfrm>
              <a:off x="1879873" y="5508248"/>
              <a:ext cx="945625" cy="262838"/>
            </a:xfrm>
            <a:prstGeom prst="rect">
              <a:avLst/>
            </a:prstGeom>
            <a:gradFill>
              <a:gsLst>
                <a:gs pos="2419">
                  <a:srgbClr val="FF8A00"/>
                </a:gs>
                <a:gs pos="29316">
                  <a:srgbClr val="FFBA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7" name="Freeform 68">
              <a:extLst>
                <a:ext uri="{FF2B5EF4-FFF2-40B4-BE49-F238E27FC236}">
                  <a16:creationId xmlns:a16="http://schemas.microsoft.com/office/drawing/2014/main" xmlns="" id="{797839E2-310B-4609-B83D-9B0432F2C1D8}"/>
                </a:ext>
              </a:extLst>
            </p:cNvPr>
            <p:cNvSpPr/>
            <p:nvPr/>
          </p:nvSpPr>
          <p:spPr>
            <a:xfrm>
              <a:off x="2922742" y="5418687"/>
              <a:ext cx="1229700" cy="290691"/>
            </a:xfrm>
            <a:custGeom>
              <a:avLst/>
              <a:gdLst/>
              <a:ahLst/>
              <a:cxnLst>
                <a:cxn ang="0">
                  <a:pos x="wd2" y="hd2"/>
                </a:cxn>
                <a:cxn ang="5400000">
                  <a:pos x="wd2" y="hd2"/>
                </a:cxn>
                <a:cxn ang="10800000">
                  <a:pos x="wd2" y="hd2"/>
                </a:cxn>
                <a:cxn ang="16200000">
                  <a:pos x="wd2" y="hd2"/>
                </a:cxn>
              </a:cxnLst>
              <a:rect l="0" t="0" r="r" b="b"/>
              <a:pathLst>
                <a:path w="21600" h="21600" extrusionOk="0">
                  <a:moveTo>
                    <a:pt x="19217" y="21600"/>
                  </a:moveTo>
                  <a:lnTo>
                    <a:pt x="0" y="21600"/>
                  </a:lnTo>
                  <a:lnTo>
                    <a:pt x="0" y="0"/>
                  </a:lnTo>
                  <a:lnTo>
                    <a:pt x="19217" y="0"/>
                  </a:lnTo>
                  <a:lnTo>
                    <a:pt x="21600" y="10800"/>
                  </a:lnTo>
                  <a:lnTo>
                    <a:pt x="19217" y="21600"/>
                  </a:lnTo>
                  <a:close/>
                </a:path>
              </a:pathLst>
            </a:custGeom>
            <a:gradFill>
              <a:gsLst>
                <a:gs pos="2419">
                  <a:srgbClr val="FF8A00"/>
                </a:gs>
                <a:gs pos="29316">
                  <a:srgbClr val="FFBA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dirty="0"/>
            </a:p>
          </p:txBody>
        </p:sp>
        <p:sp>
          <p:nvSpPr>
            <p:cNvPr id="128" name="Freeform 69">
              <a:extLst>
                <a:ext uri="{FF2B5EF4-FFF2-40B4-BE49-F238E27FC236}">
                  <a16:creationId xmlns:a16="http://schemas.microsoft.com/office/drawing/2014/main" xmlns="" id="{CFC15C1B-1131-4DEB-AF88-2B8798357040}"/>
                </a:ext>
              </a:extLst>
            </p:cNvPr>
            <p:cNvSpPr/>
            <p:nvPr/>
          </p:nvSpPr>
          <p:spPr>
            <a:xfrm>
              <a:off x="2825497" y="5418687"/>
              <a:ext cx="97244" cy="35231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27"/>
                  </a:lnTo>
                  <a:lnTo>
                    <a:pt x="21600" y="0"/>
                  </a:lnTo>
                  <a:lnTo>
                    <a:pt x="0" y="5486"/>
                  </a:lnTo>
                  <a:lnTo>
                    <a:pt x="0" y="21600"/>
                  </a:lnTo>
                  <a:close/>
                </a:path>
              </a:pathLst>
            </a:custGeom>
            <a:gradFill>
              <a:gsLst>
                <a:gs pos="2419">
                  <a:srgbClr val="FF8A00"/>
                </a:gs>
                <a:gs pos="29316">
                  <a:srgbClr val="FFBA02"/>
                </a:gs>
                <a:gs pos="100000">
                  <a:srgbClr val="FFEA03"/>
                </a:gs>
              </a:gsLst>
              <a:lin ang="2089255"/>
            </a:gradFill>
            <a:ln w="12700">
              <a:miter lim="400000"/>
            </a:ln>
            <a:effectLst>
              <a:outerShdw blurRad="50800" dist="38100" dir="5400000" algn="t" rotWithShape="0">
                <a:prstClr val="black">
                  <a:alpha val="40000"/>
                </a:prstClr>
              </a:outerShdw>
            </a:effectLst>
          </p:spPr>
          <p:txBody>
            <a:bodyPr lIns="18859" rIns="18859" anchor="ctr"/>
            <a:lstStyle/>
            <a:p>
              <a:endParaRPr sz="495"/>
            </a:p>
          </p:txBody>
        </p:sp>
        <p:sp>
          <p:nvSpPr>
            <p:cNvPr id="129" name="Freeform 70">
              <a:extLst>
                <a:ext uri="{FF2B5EF4-FFF2-40B4-BE49-F238E27FC236}">
                  <a16:creationId xmlns:a16="http://schemas.microsoft.com/office/drawing/2014/main" xmlns="" id="{3F409765-9FBD-40D8-B52E-D311654A5999}"/>
                </a:ext>
              </a:extLst>
            </p:cNvPr>
            <p:cNvSpPr/>
            <p:nvPr/>
          </p:nvSpPr>
          <p:spPr>
            <a:xfrm>
              <a:off x="1794875" y="5639586"/>
              <a:ext cx="202811" cy="132620"/>
            </a:xfrm>
            <a:custGeom>
              <a:avLst/>
              <a:gdLst/>
              <a:ahLst/>
              <a:cxnLst>
                <a:cxn ang="0">
                  <a:pos x="wd2" y="hd2"/>
                </a:cxn>
                <a:cxn ang="5400000">
                  <a:pos x="wd2" y="hd2"/>
                </a:cxn>
                <a:cxn ang="10800000">
                  <a:pos x="wd2" y="hd2"/>
                </a:cxn>
                <a:cxn ang="16200000">
                  <a:pos x="wd2" y="hd2"/>
                </a:cxn>
              </a:cxnLst>
              <a:rect l="0" t="0" r="r" b="b"/>
              <a:pathLst>
                <a:path w="21600" h="21600" extrusionOk="0">
                  <a:moveTo>
                    <a:pt x="9061" y="21600"/>
                  </a:moveTo>
                  <a:lnTo>
                    <a:pt x="0" y="0"/>
                  </a:lnTo>
                  <a:lnTo>
                    <a:pt x="21600" y="0"/>
                  </a:lnTo>
                  <a:lnTo>
                    <a:pt x="9061" y="21600"/>
                  </a:lnTo>
                  <a:close/>
                </a:path>
              </a:pathLst>
            </a:custGeom>
            <a:solidFill>
              <a:srgbClr val="535353"/>
            </a:solidFill>
            <a:ln w="12700">
              <a:miter lim="400000"/>
            </a:ln>
          </p:spPr>
          <p:txBody>
            <a:bodyPr lIns="18859" rIns="18859" anchor="ctr"/>
            <a:lstStyle/>
            <a:p>
              <a:endParaRPr sz="495"/>
            </a:p>
          </p:txBody>
        </p:sp>
        <p:sp>
          <p:nvSpPr>
            <p:cNvPr id="130" name="Freeform 71">
              <a:extLst>
                <a:ext uri="{FF2B5EF4-FFF2-40B4-BE49-F238E27FC236}">
                  <a16:creationId xmlns:a16="http://schemas.microsoft.com/office/drawing/2014/main" xmlns="" id="{C46D644D-22C1-4034-8973-2AC951F97225}"/>
                </a:ext>
              </a:extLst>
            </p:cNvPr>
            <p:cNvSpPr/>
            <p:nvPr/>
          </p:nvSpPr>
          <p:spPr>
            <a:xfrm>
              <a:off x="2524562" y="5388833"/>
              <a:ext cx="141024" cy="1023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8864"/>
                  </a:lnTo>
                  <a:lnTo>
                    <a:pt x="20435" y="0"/>
                  </a:lnTo>
                  <a:lnTo>
                    <a:pt x="21600" y="21600"/>
                  </a:lnTo>
                  <a:close/>
                </a:path>
              </a:pathLst>
            </a:custGeom>
            <a:solidFill>
              <a:srgbClr val="535353"/>
            </a:solidFill>
            <a:ln w="12700">
              <a:miter lim="400000"/>
            </a:ln>
          </p:spPr>
          <p:txBody>
            <a:bodyPr lIns="18859" rIns="18859" anchor="ctr"/>
            <a:lstStyle/>
            <a:p>
              <a:endParaRPr sz="495"/>
            </a:p>
          </p:txBody>
        </p:sp>
        <p:sp>
          <p:nvSpPr>
            <p:cNvPr id="131" name="Freeform 72">
              <a:extLst>
                <a:ext uri="{FF2B5EF4-FFF2-40B4-BE49-F238E27FC236}">
                  <a16:creationId xmlns:a16="http://schemas.microsoft.com/office/drawing/2014/main" xmlns="" id="{3568482C-FD38-4889-AF3F-A7B2D8E2F5F9}"/>
                </a:ext>
              </a:extLst>
            </p:cNvPr>
            <p:cNvSpPr/>
            <p:nvPr/>
          </p:nvSpPr>
          <p:spPr>
            <a:xfrm>
              <a:off x="2922741" y="4621849"/>
              <a:ext cx="116053" cy="156071"/>
            </a:xfrm>
            <a:custGeom>
              <a:avLst/>
              <a:gdLst/>
              <a:ahLst/>
              <a:cxnLst>
                <a:cxn ang="0">
                  <a:pos x="wd2" y="hd2"/>
                </a:cxn>
                <a:cxn ang="5400000">
                  <a:pos x="wd2" y="hd2"/>
                </a:cxn>
                <a:cxn ang="10800000">
                  <a:pos x="wd2" y="hd2"/>
                </a:cxn>
                <a:cxn ang="16200000">
                  <a:pos x="wd2" y="hd2"/>
                </a:cxn>
              </a:cxnLst>
              <a:rect l="0" t="0" r="r" b="b"/>
              <a:pathLst>
                <a:path w="21600" h="21600" extrusionOk="0">
                  <a:moveTo>
                    <a:pt x="21600" y="10313"/>
                  </a:moveTo>
                  <a:lnTo>
                    <a:pt x="5959" y="21600"/>
                  </a:lnTo>
                  <a:lnTo>
                    <a:pt x="0" y="0"/>
                  </a:lnTo>
                  <a:lnTo>
                    <a:pt x="21600" y="10313"/>
                  </a:lnTo>
                  <a:close/>
                </a:path>
              </a:pathLst>
            </a:custGeom>
            <a:solidFill>
              <a:srgbClr val="535353"/>
            </a:solidFill>
            <a:ln w="12700">
              <a:miter lim="400000"/>
            </a:ln>
          </p:spPr>
          <p:txBody>
            <a:bodyPr lIns="18859" rIns="18859" anchor="ctr"/>
            <a:lstStyle/>
            <a:p>
              <a:endParaRPr sz="495"/>
            </a:p>
          </p:txBody>
        </p:sp>
        <p:sp>
          <p:nvSpPr>
            <p:cNvPr id="132" name="Freeform 73">
              <a:extLst>
                <a:ext uri="{FF2B5EF4-FFF2-40B4-BE49-F238E27FC236}">
                  <a16:creationId xmlns:a16="http://schemas.microsoft.com/office/drawing/2014/main" xmlns="" id="{7CF8B95D-5621-498D-B66F-7B8E65E42DCA}"/>
                </a:ext>
              </a:extLst>
            </p:cNvPr>
            <p:cNvSpPr/>
            <p:nvPr/>
          </p:nvSpPr>
          <p:spPr>
            <a:xfrm>
              <a:off x="2570583" y="3837417"/>
              <a:ext cx="154950" cy="1181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804" y="21600"/>
                  </a:lnTo>
                  <a:lnTo>
                    <a:pt x="0" y="21600"/>
                  </a:lnTo>
                  <a:lnTo>
                    <a:pt x="21600" y="0"/>
                  </a:lnTo>
                  <a:close/>
                </a:path>
              </a:pathLst>
            </a:custGeom>
            <a:solidFill>
              <a:srgbClr val="535353"/>
            </a:solidFill>
            <a:ln w="12700">
              <a:miter lim="400000"/>
            </a:ln>
          </p:spPr>
          <p:txBody>
            <a:bodyPr lIns="18859" rIns="18859" anchor="ctr"/>
            <a:lstStyle/>
            <a:p>
              <a:endParaRPr sz="495"/>
            </a:p>
          </p:txBody>
        </p:sp>
        <p:sp>
          <p:nvSpPr>
            <p:cNvPr id="133" name="Freeform 74">
              <a:extLst>
                <a:ext uri="{FF2B5EF4-FFF2-40B4-BE49-F238E27FC236}">
                  <a16:creationId xmlns:a16="http://schemas.microsoft.com/office/drawing/2014/main" xmlns="" id="{07608D64-6C4C-4B17-B0B7-919579266C39}"/>
                </a:ext>
              </a:extLst>
            </p:cNvPr>
            <p:cNvSpPr/>
            <p:nvPr/>
          </p:nvSpPr>
          <p:spPr>
            <a:xfrm>
              <a:off x="886706" y="3721525"/>
              <a:ext cx="1968885" cy="1968885"/>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4835" y="0"/>
                    <a:pt x="0" y="4835"/>
                    <a:pt x="0" y="10800"/>
                  </a:cubicBezTo>
                  <a:cubicBezTo>
                    <a:pt x="0" y="16765"/>
                    <a:pt x="4835" y="21600"/>
                    <a:pt x="10800" y="21600"/>
                  </a:cubicBezTo>
                  <a:cubicBezTo>
                    <a:pt x="16765" y="21600"/>
                    <a:pt x="21600" y="16765"/>
                    <a:pt x="21600" y="10800"/>
                  </a:cubicBezTo>
                  <a:close/>
                  <a:moveTo>
                    <a:pt x="16024" y="10800"/>
                  </a:moveTo>
                  <a:cubicBezTo>
                    <a:pt x="16024" y="13685"/>
                    <a:pt x="13685" y="16024"/>
                    <a:pt x="10800" y="16024"/>
                  </a:cubicBezTo>
                  <a:cubicBezTo>
                    <a:pt x="7915" y="16024"/>
                    <a:pt x="5576" y="13685"/>
                    <a:pt x="5576" y="10800"/>
                  </a:cubicBezTo>
                  <a:cubicBezTo>
                    <a:pt x="5576" y="7915"/>
                    <a:pt x="7915" y="5576"/>
                    <a:pt x="10800" y="5576"/>
                  </a:cubicBezTo>
                  <a:cubicBezTo>
                    <a:pt x="13685" y="5576"/>
                    <a:pt x="16024" y="7915"/>
                    <a:pt x="16024" y="10800"/>
                  </a:cubicBezTo>
                  <a:close/>
                </a:path>
              </a:pathLst>
            </a:cu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134" name="Freeform 76">
              <a:extLst>
                <a:ext uri="{FF2B5EF4-FFF2-40B4-BE49-F238E27FC236}">
                  <a16:creationId xmlns:a16="http://schemas.microsoft.com/office/drawing/2014/main" xmlns="" id="{9DD7AE7C-EE8B-4555-8A40-078C3D80DF89}"/>
                </a:ext>
              </a:extLst>
            </p:cNvPr>
            <p:cNvSpPr/>
            <p:nvPr/>
          </p:nvSpPr>
          <p:spPr>
            <a:xfrm>
              <a:off x="1871149" y="4705967"/>
              <a:ext cx="758421" cy="10662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5186"/>
                  </a:lnTo>
                  <a:cubicBezTo>
                    <a:pt x="15961" y="19253"/>
                    <a:pt x="8281" y="21561"/>
                    <a:pt x="251" y="21600"/>
                  </a:cubicBezTo>
                  <a:lnTo>
                    <a:pt x="0" y="0"/>
                  </a:lnTo>
                  <a:close/>
                </a:path>
              </a:pathLst>
            </a:custGeom>
            <a:gradFill>
              <a:gsLst>
                <a:gs pos="2419">
                  <a:srgbClr val="FF8A00"/>
                </a:gs>
                <a:gs pos="29316">
                  <a:srgbClr val="FFBA02"/>
                </a:gs>
                <a:gs pos="100000">
                  <a:srgbClr val="FFEA03"/>
                </a:gs>
              </a:gsLst>
              <a:lin ang="2089255"/>
            </a:gradFill>
            <a:ln w="12700">
              <a:miter lim="400000"/>
            </a:ln>
          </p:spPr>
          <p:txBody>
            <a:bodyPr lIns="18859" rIns="18859" anchor="ctr"/>
            <a:lstStyle/>
            <a:p>
              <a:endParaRPr sz="495" dirty="0"/>
            </a:p>
          </p:txBody>
        </p:sp>
        <p:sp>
          <p:nvSpPr>
            <p:cNvPr id="135" name="Freeform 77">
              <a:extLst>
                <a:ext uri="{FF2B5EF4-FFF2-40B4-BE49-F238E27FC236}">
                  <a16:creationId xmlns:a16="http://schemas.microsoft.com/office/drawing/2014/main" xmlns="" id="{457262E9-7C0B-4DA6-913F-0FF49741EFE3}"/>
                </a:ext>
              </a:extLst>
            </p:cNvPr>
            <p:cNvSpPr/>
            <p:nvPr/>
          </p:nvSpPr>
          <p:spPr>
            <a:xfrm>
              <a:off x="1871148" y="4697163"/>
              <a:ext cx="1116984" cy="794437"/>
            </a:xfrm>
            <a:custGeom>
              <a:avLst/>
              <a:gdLst/>
              <a:ahLst/>
              <a:cxnLst>
                <a:cxn ang="0">
                  <a:pos x="wd2" y="hd2"/>
                </a:cxn>
                <a:cxn ang="5400000">
                  <a:pos x="wd2" y="hd2"/>
                </a:cxn>
                <a:cxn ang="10800000">
                  <a:pos x="wd2" y="hd2"/>
                </a:cxn>
                <a:cxn ang="16200000">
                  <a:pos x="wd2" y="hd2"/>
                </a:cxn>
              </a:cxnLst>
              <a:rect l="0" t="0" r="r" b="b"/>
              <a:pathLst>
                <a:path w="21592" h="21600" extrusionOk="0">
                  <a:moveTo>
                    <a:pt x="15357" y="21600"/>
                  </a:moveTo>
                  <a:lnTo>
                    <a:pt x="14661" y="20632"/>
                  </a:lnTo>
                  <a:lnTo>
                    <a:pt x="0" y="250"/>
                  </a:lnTo>
                  <a:lnTo>
                    <a:pt x="20612" y="11"/>
                  </a:lnTo>
                  <a:lnTo>
                    <a:pt x="21592" y="0"/>
                  </a:lnTo>
                  <a:cubicBezTo>
                    <a:pt x="21592" y="85"/>
                    <a:pt x="21592" y="168"/>
                    <a:pt x="21592" y="250"/>
                  </a:cubicBezTo>
                  <a:cubicBezTo>
                    <a:pt x="21600" y="8246"/>
                    <a:pt x="19359" y="15921"/>
                    <a:pt x="15357" y="21600"/>
                  </a:cubicBezTo>
                  <a:close/>
                </a:path>
              </a:pathLst>
            </a:custGeom>
            <a:gradFill>
              <a:gsLst>
                <a:gs pos="2419">
                  <a:srgbClr val="0CB100"/>
                </a:gs>
                <a:gs pos="29316">
                  <a:srgbClr val="85CE02"/>
                </a:gs>
                <a:gs pos="100000">
                  <a:srgbClr val="FFEA03"/>
                </a:gs>
              </a:gsLst>
              <a:lin ang="2089255"/>
            </a:gradFill>
            <a:ln w="12700">
              <a:miter lim="400000"/>
            </a:ln>
          </p:spPr>
          <p:txBody>
            <a:bodyPr lIns="18859" rIns="18859" anchor="ctr"/>
            <a:lstStyle/>
            <a:p>
              <a:endParaRPr sz="495"/>
            </a:p>
          </p:txBody>
        </p:sp>
        <p:sp>
          <p:nvSpPr>
            <p:cNvPr id="136" name="Freeform 78">
              <a:extLst>
                <a:ext uri="{FF2B5EF4-FFF2-40B4-BE49-F238E27FC236}">
                  <a16:creationId xmlns:a16="http://schemas.microsoft.com/office/drawing/2014/main" xmlns="" id="{894D92F8-B09E-428B-B603-5A406820DB34}"/>
                </a:ext>
              </a:extLst>
            </p:cNvPr>
            <p:cNvSpPr/>
            <p:nvPr/>
          </p:nvSpPr>
          <p:spPr>
            <a:xfrm>
              <a:off x="1871148" y="3873353"/>
              <a:ext cx="1167645" cy="832614"/>
            </a:xfrm>
            <a:custGeom>
              <a:avLst/>
              <a:gdLst/>
              <a:ahLst/>
              <a:cxnLst>
                <a:cxn ang="0">
                  <a:pos x="wd2" y="hd2"/>
                </a:cxn>
                <a:cxn ang="5400000">
                  <a:pos x="wd2" y="hd2"/>
                </a:cxn>
                <a:cxn ang="10800000">
                  <a:pos x="wd2" y="hd2"/>
                </a:cxn>
                <a:cxn ang="16200000">
                  <a:pos x="wd2" y="hd2"/>
                </a:cxn>
              </a:cxnLst>
              <a:rect l="0" t="0" r="r" b="b"/>
              <a:pathLst>
                <a:path w="21600" h="21600" extrusionOk="0">
                  <a:moveTo>
                    <a:pt x="20663" y="21361"/>
                  </a:moveTo>
                  <a:lnTo>
                    <a:pt x="19724" y="21372"/>
                  </a:lnTo>
                  <a:lnTo>
                    <a:pt x="0" y="21600"/>
                  </a:lnTo>
                  <a:lnTo>
                    <a:pt x="13833" y="1875"/>
                  </a:lnTo>
                  <a:lnTo>
                    <a:pt x="14490" y="938"/>
                  </a:lnTo>
                  <a:lnTo>
                    <a:pt x="15148" y="0"/>
                  </a:lnTo>
                  <a:cubicBezTo>
                    <a:pt x="19238" y="5629"/>
                    <a:pt x="21560" y="13311"/>
                    <a:pt x="21600" y="21347"/>
                  </a:cubicBezTo>
                  <a:close/>
                </a:path>
              </a:pathLst>
            </a:custGeom>
            <a:gradFill>
              <a:gsLst>
                <a:gs pos="22846">
                  <a:srgbClr val="4FACFE"/>
                </a:gs>
                <a:gs pos="63342">
                  <a:srgbClr val="28CFFE"/>
                </a:gs>
                <a:gs pos="100000">
                  <a:srgbClr val="00F2FE"/>
                </a:gs>
              </a:gsLst>
              <a:lin ang="2089255"/>
            </a:gradFill>
            <a:ln w="12700">
              <a:miter lim="400000"/>
            </a:ln>
          </p:spPr>
          <p:txBody>
            <a:bodyPr lIns="18859" rIns="18859" anchor="ctr"/>
            <a:lstStyle/>
            <a:p>
              <a:endParaRPr sz="495" dirty="0"/>
            </a:p>
          </p:txBody>
        </p:sp>
        <p:sp>
          <p:nvSpPr>
            <p:cNvPr id="137" name="Freeform 79">
              <a:extLst>
                <a:ext uri="{FF2B5EF4-FFF2-40B4-BE49-F238E27FC236}">
                  <a16:creationId xmlns:a16="http://schemas.microsoft.com/office/drawing/2014/main" xmlns="" id="{36C6D94B-EED0-4697-897F-03DE5A7DD4C4}"/>
                </a:ext>
              </a:extLst>
            </p:cNvPr>
            <p:cNvSpPr/>
            <p:nvPr/>
          </p:nvSpPr>
          <p:spPr>
            <a:xfrm>
              <a:off x="1861544" y="3488060"/>
              <a:ext cx="864389" cy="1218068"/>
            </a:xfrm>
            <a:custGeom>
              <a:avLst/>
              <a:gdLst/>
              <a:ahLst/>
              <a:cxnLst>
                <a:cxn ang="0">
                  <a:pos x="wd2" y="hd2"/>
                </a:cxn>
                <a:cxn ang="5400000">
                  <a:pos x="wd2" y="hd2"/>
                </a:cxn>
                <a:cxn ang="10800000">
                  <a:pos x="wd2" y="hd2"/>
                </a:cxn>
                <a:cxn ang="16200000">
                  <a:pos x="wd2" y="hd2"/>
                </a:cxn>
              </a:cxnLst>
              <a:rect l="0" t="0" r="r" b="b"/>
              <a:pathLst>
                <a:path w="21600" h="21593" extrusionOk="0">
                  <a:moveTo>
                    <a:pt x="20702" y="6833"/>
                  </a:moveTo>
                  <a:lnTo>
                    <a:pt x="19814" y="7474"/>
                  </a:lnTo>
                  <a:lnTo>
                    <a:pt x="18926" y="8114"/>
                  </a:lnTo>
                  <a:lnTo>
                    <a:pt x="240" y="21593"/>
                  </a:lnTo>
                  <a:lnTo>
                    <a:pt x="20" y="2691"/>
                  </a:lnTo>
                  <a:lnTo>
                    <a:pt x="10" y="1792"/>
                  </a:lnTo>
                  <a:lnTo>
                    <a:pt x="0" y="898"/>
                  </a:lnTo>
                  <a:lnTo>
                    <a:pt x="0" y="0"/>
                  </a:lnTo>
                  <a:lnTo>
                    <a:pt x="250" y="0"/>
                  </a:lnTo>
                  <a:cubicBezTo>
                    <a:pt x="8240" y="-7"/>
                    <a:pt x="15912" y="2222"/>
                    <a:pt x="21600" y="6203"/>
                  </a:cubicBezTo>
                  <a:close/>
                </a:path>
              </a:pathLst>
            </a:custGeom>
            <a:gradFill>
              <a:gsLst>
                <a:gs pos="1890">
                  <a:srgbClr val="FF2A70"/>
                </a:gs>
                <a:gs pos="64135">
                  <a:srgbClr val="E1359B"/>
                </a:gs>
                <a:gs pos="98899">
                  <a:srgbClr val="C23FC6"/>
                </a:gs>
              </a:gsLst>
              <a:lin ang="2089255"/>
            </a:gradFill>
            <a:ln w="12700">
              <a:miter lim="400000"/>
            </a:ln>
          </p:spPr>
          <p:txBody>
            <a:bodyPr lIns="18859" rIns="18859" anchor="ctr"/>
            <a:lstStyle/>
            <a:p>
              <a:endParaRPr sz="495"/>
            </a:p>
          </p:txBody>
        </p:sp>
        <p:sp>
          <p:nvSpPr>
            <p:cNvPr id="138" name="Freeform 80">
              <a:extLst>
                <a:ext uri="{FF2B5EF4-FFF2-40B4-BE49-F238E27FC236}">
                  <a16:creationId xmlns:a16="http://schemas.microsoft.com/office/drawing/2014/main" xmlns="" id="{ACDFCC97-A244-4CDF-B74C-5450F95160E3}"/>
                </a:ext>
              </a:extLst>
            </p:cNvPr>
            <p:cNvSpPr/>
            <p:nvPr/>
          </p:nvSpPr>
          <p:spPr>
            <a:xfrm>
              <a:off x="1470979" y="4305793"/>
              <a:ext cx="800360" cy="800360"/>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140" name="TextBox 52">
              <a:extLst>
                <a:ext uri="{FF2B5EF4-FFF2-40B4-BE49-F238E27FC236}">
                  <a16:creationId xmlns:a16="http://schemas.microsoft.com/office/drawing/2014/main" xmlns="" id="{F8CFB3F6-C7FD-4AA0-BE3B-739701D941F5}"/>
                </a:ext>
              </a:extLst>
            </p:cNvPr>
            <p:cNvSpPr txBox="1"/>
            <p:nvPr/>
          </p:nvSpPr>
          <p:spPr>
            <a:xfrm>
              <a:off x="3185777" y="3424441"/>
              <a:ext cx="633391" cy="26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p>
              <a:r>
                <a:rPr lang="en-US" sz="800" b="1" dirty="0">
                  <a:solidFill>
                    <a:schemeClr val="bg1"/>
                  </a:solidFill>
                  <a:latin typeface="Segoe UI" panose="020B0502040204020203" pitchFamily="34" charset="0"/>
                  <a:cs typeface="Segoe UI" panose="020B0502040204020203" pitchFamily="34" charset="0"/>
                </a:rPr>
                <a:t>BUILDING ENVELOPE</a:t>
              </a:r>
              <a:r>
                <a:rPr sz="800" b="1" dirty="0">
                  <a:solidFill>
                    <a:schemeClr val="bg1"/>
                  </a:solidFill>
                  <a:latin typeface="Segoe UI" panose="020B0502040204020203" pitchFamily="34" charset="0"/>
                  <a:cs typeface="Segoe UI" panose="020B0502040204020203" pitchFamily="34" charset="0"/>
                </a:rPr>
                <a:t>     </a:t>
              </a:r>
            </a:p>
          </p:txBody>
        </p:sp>
        <p:sp>
          <p:nvSpPr>
            <p:cNvPr id="156" name="TextBox 52">
              <a:extLst>
                <a:ext uri="{FF2B5EF4-FFF2-40B4-BE49-F238E27FC236}">
                  <a16:creationId xmlns:a16="http://schemas.microsoft.com/office/drawing/2014/main" xmlns="" id="{15598160-7AD2-452F-9B23-1C776CE36244}"/>
                </a:ext>
              </a:extLst>
            </p:cNvPr>
            <p:cNvSpPr txBox="1"/>
            <p:nvPr/>
          </p:nvSpPr>
          <p:spPr>
            <a:xfrm>
              <a:off x="1485712" y="4447370"/>
              <a:ext cx="798756" cy="5070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tIns="18859" rIns="18859" bIns="18859" numCol="1" anchor="t">
              <a:spAutoFit/>
            </a:bodyPr>
            <a:lstStyle>
              <a:lvl1pPr>
                <a:defRPr sz="1300">
                  <a:solidFill>
                    <a:srgbClr val="000000"/>
                  </a:solidFill>
                </a:defRPr>
              </a:lvl1pPr>
            </a:lstStyle>
            <a:p>
              <a:pPr algn="ctr"/>
              <a:r>
                <a:rPr lang="en-US" sz="1000" b="1" dirty="0">
                  <a:solidFill>
                    <a:srgbClr val="4E6039"/>
                  </a:solidFill>
                  <a:latin typeface="Segoe UI" panose="020B0502040204020203" pitchFamily="34" charset="0"/>
                  <a:cs typeface="Segoe UI" panose="020B0502040204020203" pitchFamily="34" charset="0"/>
                </a:rPr>
                <a:t>VARIOUS BUILDING SYSTEM OF </a:t>
              </a:r>
            </a:p>
            <a:p>
              <a:pPr algn="ctr"/>
              <a:r>
                <a:rPr lang="en-US" sz="1000" b="1" dirty="0">
                  <a:solidFill>
                    <a:srgbClr val="4E6039"/>
                  </a:solidFill>
                  <a:latin typeface="Segoe UI" panose="020B0502040204020203" pitchFamily="34" charset="0"/>
                  <a:cs typeface="Segoe UI" panose="020B0502040204020203" pitchFamily="34" charset="0"/>
                </a:rPr>
                <a:t>ECBC 2017</a:t>
              </a:r>
              <a:endParaRPr sz="1000" b="1" dirty="0">
                <a:solidFill>
                  <a:srgbClr val="4E6039"/>
                </a:solidFill>
                <a:latin typeface="Segoe UI" panose="020B0502040204020203" pitchFamily="34" charset="0"/>
                <a:cs typeface="Segoe UI" panose="020B0502040204020203" pitchFamily="34" charset="0"/>
              </a:endParaRPr>
            </a:p>
          </p:txBody>
        </p:sp>
        <p:sp>
          <p:nvSpPr>
            <p:cNvPr id="161" name="TextBox 52">
              <a:extLst>
                <a:ext uri="{FF2B5EF4-FFF2-40B4-BE49-F238E27FC236}">
                  <a16:creationId xmlns:a16="http://schemas.microsoft.com/office/drawing/2014/main" xmlns="" id="{D466E277-B549-44E3-A683-FA8621D0BAE0}"/>
                </a:ext>
              </a:extLst>
            </p:cNvPr>
            <p:cNvSpPr txBox="1"/>
            <p:nvPr/>
          </p:nvSpPr>
          <p:spPr>
            <a:xfrm>
              <a:off x="3412682" y="4086169"/>
              <a:ext cx="850528" cy="26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p>
              <a:r>
                <a:rPr lang="en-US" sz="800" b="1" dirty="0">
                  <a:solidFill>
                    <a:schemeClr val="bg1"/>
                  </a:solidFill>
                  <a:latin typeface="Segoe UI" panose="020B0502040204020203" pitchFamily="34" charset="0"/>
                  <a:cs typeface="Segoe UI" panose="020B0502040204020203" pitchFamily="34" charset="0"/>
                </a:rPr>
                <a:t>COMFORT SYSTEM &amp; CONTROLS</a:t>
              </a:r>
              <a:endParaRPr sz="800" b="1" dirty="0">
                <a:solidFill>
                  <a:schemeClr val="bg1"/>
                </a:solidFill>
                <a:latin typeface="Segoe UI" panose="020B0502040204020203" pitchFamily="34" charset="0"/>
                <a:cs typeface="Segoe UI" panose="020B0502040204020203" pitchFamily="34" charset="0"/>
              </a:endParaRPr>
            </a:p>
          </p:txBody>
        </p:sp>
        <p:sp>
          <p:nvSpPr>
            <p:cNvPr id="162" name="TextBox 52">
              <a:extLst>
                <a:ext uri="{FF2B5EF4-FFF2-40B4-BE49-F238E27FC236}">
                  <a16:creationId xmlns:a16="http://schemas.microsoft.com/office/drawing/2014/main" xmlns="" id="{49418BDF-5631-4B9F-A37E-BFF5109AEDB8}"/>
                </a:ext>
              </a:extLst>
            </p:cNvPr>
            <p:cNvSpPr txBox="1"/>
            <p:nvPr/>
          </p:nvSpPr>
          <p:spPr>
            <a:xfrm>
              <a:off x="3608771" y="4793029"/>
              <a:ext cx="626100" cy="286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p>
              <a:r>
                <a:rPr lang="en-US" sz="900" b="1" dirty="0">
                  <a:solidFill>
                    <a:schemeClr val="bg1"/>
                  </a:solidFill>
                  <a:latin typeface="Segoe UI" panose="020B0502040204020203" pitchFamily="34" charset="0"/>
                  <a:cs typeface="Segoe UI" panose="020B0502040204020203" pitchFamily="34" charset="0"/>
                </a:rPr>
                <a:t>LIGHTING &amp; CONTROLS</a:t>
              </a:r>
              <a:endParaRPr sz="900" b="1" dirty="0">
                <a:solidFill>
                  <a:schemeClr val="bg1"/>
                </a:solidFill>
                <a:latin typeface="Segoe UI" panose="020B0502040204020203" pitchFamily="34" charset="0"/>
                <a:cs typeface="Segoe UI" panose="020B0502040204020203" pitchFamily="34" charset="0"/>
              </a:endParaRPr>
            </a:p>
          </p:txBody>
        </p:sp>
        <p:sp>
          <p:nvSpPr>
            <p:cNvPr id="163" name="TextBox 52">
              <a:extLst>
                <a:ext uri="{FF2B5EF4-FFF2-40B4-BE49-F238E27FC236}">
                  <a16:creationId xmlns:a16="http://schemas.microsoft.com/office/drawing/2014/main" xmlns="" id="{562FF834-B4EE-4F32-B13E-1F374ADC2949}"/>
                </a:ext>
              </a:extLst>
            </p:cNvPr>
            <p:cNvSpPr txBox="1"/>
            <p:nvPr/>
          </p:nvSpPr>
          <p:spPr>
            <a:xfrm>
              <a:off x="2973967" y="5427094"/>
              <a:ext cx="1229700" cy="262607"/>
            </a:xfrm>
            <a:prstGeom prst="rect">
              <a:avLst/>
            </a:prstGeom>
            <a:ln w="12700">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p>
              <a:r>
                <a:rPr lang="en-US" sz="800" b="1" dirty="0">
                  <a:solidFill>
                    <a:schemeClr val="bg1"/>
                  </a:solidFill>
                  <a:latin typeface="Segoe UI" panose="020B0502040204020203" pitchFamily="34" charset="0"/>
                  <a:cs typeface="Segoe UI" panose="020B0502040204020203" pitchFamily="34" charset="0"/>
                </a:rPr>
                <a:t>ELECTRICAL &amp; RENEWABLE ENERGY SYSTEMS</a:t>
              </a:r>
              <a:endParaRPr sz="800" b="1" dirty="0">
                <a:solidFill>
                  <a:schemeClr val="bg1"/>
                </a:solidFill>
                <a:latin typeface="Segoe UI" panose="020B0502040204020203" pitchFamily="34" charset="0"/>
                <a:cs typeface="Segoe UI" panose="020B0502040204020203" pitchFamily="34" charset="0"/>
              </a:endParaRPr>
            </a:p>
          </p:txBody>
        </p:sp>
        <p:pic>
          <p:nvPicPr>
            <p:cNvPr id="7" name="Graphic 6" descr="House">
              <a:extLst>
                <a:ext uri="{FF2B5EF4-FFF2-40B4-BE49-F238E27FC236}">
                  <a16:creationId xmlns:a16="http://schemas.microsoft.com/office/drawing/2014/main" xmlns="" id="{BFB8347E-9055-494C-80DB-A3B7DFB18521}"/>
                </a:ext>
              </a:extLst>
            </p:cNvPr>
            <p:cNvPicPr>
              <a:picLocks noChangeAspect="1"/>
            </p:cNvPicPr>
            <p:nvPr/>
          </p:nvPicPr>
          <p:blipFill>
            <a:blip r:embed="rId2" cstate="print">
              <a:extLst>
                <a:ext uri="{28A0092B-C50C-407E-A947-70E740481C1C}">
                  <a14:useLocalDpi xmlns="" xmlns:a14="http://schemas.microsoft.com/office/drawing/2010/main"/>
                </a:ext>
                <a:ext uri="{96DAC541-7B7A-43D3-8B79-37D633B846F1}">
                  <asvg:svgBlip xmlns:asvg="http://schemas.microsoft.com/office/drawing/2016/SVG/main" xmlns="" r:embed="rId3"/>
                </a:ext>
              </a:extLst>
            </a:blip>
            <a:stretch>
              <a:fillRect/>
            </a:stretch>
          </p:blipFill>
          <p:spPr>
            <a:xfrm>
              <a:off x="2005044" y="3729270"/>
              <a:ext cx="317160" cy="317160"/>
            </a:xfrm>
            <a:prstGeom prst="rect">
              <a:avLst/>
            </a:prstGeom>
          </p:spPr>
        </p:pic>
        <p:grpSp>
          <p:nvGrpSpPr>
            <p:cNvPr id="10" name="Group 9">
              <a:extLst>
                <a:ext uri="{FF2B5EF4-FFF2-40B4-BE49-F238E27FC236}">
                  <a16:creationId xmlns:a16="http://schemas.microsoft.com/office/drawing/2014/main" xmlns="" id="{4275CCD0-1B82-4E96-AB7C-47764E874AA7}"/>
                </a:ext>
              </a:extLst>
            </p:cNvPr>
            <p:cNvGrpSpPr/>
            <p:nvPr/>
          </p:nvGrpSpPr>
          <p:grpSpPr>
            <a:xfrm>
              <a:off x="1175388" y="2571398"/>
              <a:ext cx="2975572" cy="620499"/>
              <a:chOff x="1248485" y="3596856"/>
              <a:chExt cx="2975572" cy="620499"/>
            </a:xfrm>
          </p:grpSpPr>
          <p:pic>
            <p:nvPicPr>
              <p:cNvPr id="9" name="Picture 8" descr="A picture containing monitor, laptop, screen, white&#10;&#10;Description automatically generated">
                <a:extLst>
                  <a:ext uri="{FF2B5EF4-FFF2-40B4-BE49-F238E27FC236}">
                    <a16:creationId xmlns:a16="http://schemas.microsoft.com/office/drawing/2014/main" xmlns="" id="{DF72CF3E-0989-44C9-9387-33422D554EEE}"/>
                  </a:ext>
                </a:extLst>
              </p:cNvPr>
              <p:cNvPicPr>
                <a:picLocks noChangeAspect="1"/>
              </p:cNvPicPr>
              <p:nvPr/>
            </p:nvPicPr>
            <p:blipFill>
              <a:blip r:embed="rId4">
                <a:duotone>
                  <a:prstClr val="black"/>
                  <a:schemeClr val="accent5">
                    <a:tint val="45000"/>
                    <a:satMod val="400000"/>
                  </a:schemeClr>
                </a:duotone>
              </a:blip>
              <a:stretch>
                <a:fillRect/>
              </a:stretch>
            </p:blipFill>
            <p:spPr>
              <a:xfrm>
                <a:off x="1248485" y="3596856"/>
                <a:ext cx="2688831" cy="620499"/>
              </a:xfrm>
              <a:prstGeom prst="rect">
                <a:avLst/>
              </a:prstGeom>
              <a:effectLst/>
            </p:spPr>
          </p:pic>
          <p:sp>
            <p:nvSpPr>
              <p:cNvPr id="2" name="TextBox 1">
                <a:extLst>
                  <a:ext uri="{FF2B5EF4-FFF2-40B4-BE49-F238E27FC236}">
                    <a16:creationId xmlns:a16="http://schemas.microsoft.com/office/drawing/2014/main" xmlns="" id="{C46A342E-E810-44DA-844B-6DBFF44FD3A7}"/>
                  </a:ext>
                </a:extLst>
              </p:cNvPr>
              <p:cNvSpPr txBox="1"/>
              <p:nvPr/>
            </p:nvSpPr>
            <p:spPr>
              <a:xfrm>
                <a:off x="1851475" y="3753011"/>
                <a:ext cx="2372582" cy="214861"/>
              </a:xfrm>
              <a:prstGeom prst="rect">
                <a:avLst/>
              </a:prstGeom>
              <a:noFill/>
            </p:spPr>
            <p:txBody>
              <a:bodyPr wrap="square" rtlCol="0">
                <a:spAutoFit/>
              </a:bodyPr>
              <a:lstStyle/>
              <a:p>
                <a:r>
                  <a:rPr lang="en-US" sz="1200" b="1" dirty="0">
                    <a:solidFill>
                      <a:schemeClr val="bg1"/>
                    </a:solidFill>
                    <a:latin typeface="Segoe UI" panose="020B0502040204020203" pitchFamily="34" charset="0"/>
                    <a:cs typeface="Segoe UI" panose="020B0502040204020203" pitchFamily="34" charset="0"/>
                  </a:rPr>
                  <a:t>SECTIONS OF ECBC 2017</a:t>
                </a:r>
              </a:p>
            </p:txBody>
          </p:sp>
        </p:grpSp>
      </p:grpSp>
      <p:sp>
        <p:nvSpPr>
          <p:cNvPr id="12" name="Rectangle 11">
            <a:extLst>
              <a:ext uri="{FF2B5EF4-FFF2-40B4-BE49-F238E27FC236}">
                <a16:creationId xmlns:a16="http://schemas.microsoft.com/office/drawing/2014/main" xmlns="" id="{476E7A95-0088-4616-8FA3-4D88C07761CB}"/>
              </a:ext>
            </a:extLst>
          </p:cNvPr>
          <p:cNvSpPr/>
          <p:nvPr/>
        </p:nvSpPr>
        <p:spPr>
          <a:xfrm>
            <a:off x="0" y="1168474"/>
            <a:ext cx="5029200" cy="1785583"/>
          </a:xfrm>
          <a:prstGeom prst="rect">
            <a:avLst/>
          </a:prstGeom>
          <a:solidFill>
            <a:srgbClr val="8AC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Flowchart: Connector 13">
            <a:extLst>
              <a:ext uri="{FF2B5EF4-FFF2-40B4-BE49-F238E27FC236}">
                <a16:creationId xmlns:a16="http://schemas.microsoft.com/office/drawing/2014/main" xmlns="" id="{6E538328-29D9-4FFF-B2DE-84E83AA4A9E7}"/>
              </a:ext>
            </a:extLst>
          </p:cNvPr>
          <p:cNvSpPr/>
          <p:nvPr/>
        </p:nvSpPr>
        <p:spPr>
          <a:xfrm>
            <a:off x="2343881" y="2769269"/>
            <a:ext cx="343420" cy="343116"/>
          </a:xfrm>
          <a:prstGeom prst="flowChartConnector">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06" name="Group 205">
            <a:extLst>
              <a:ext uri="{FF2B5EF4-FFF2-40B4-BE49-F238E27FC236}">
                <a16:creationId xmlns:a16="http://schemas.microsoft.com/office/drawing/2014/main" xmlns="" id="{13C615EF-DC2D-4E10-88BF-6B95AD0BA9D5}"/>
              </a:ext>
            </a:extLst>
          </p:cNvPr>
          <p:cNvGrpSpPr/>
          <p:nvPr/>
        </p:nvGrpSpPr>
        <p:grpSpPr>
          <a:xfrm rot="180483">
            <a:off x="2452280" y="2941902"/>
            <a:ext cx="127079" cy="69056"/>
            <a:chOff x="2452280" y="2479678"/>
            <a:chExt cx="127079" cy="69056"/>
          </a:xfrm>
        </p:grpSpPr>
        <p:cxnSp>
          <p:nvCxnSpPr>
            <p:cNvPr id="183" name="Straight Connector 182">
              <a:extLst>
                <a:ext uri="{FF2B5EF4-FFF2-40B4-BE49-F238E27FC236}">
                  <a16:creationId xmlns:a16="http://schemas.microsoft.com/office/drawing/2014/main" xmlns="" id="{419F86B7-4E43-413B-94CB-1B7F84721A0D}"/>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DE46A882-6AC0-4384-9E77-512136976463}"/>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7" name="TextBox 206">
            <a:extLst>
              <a:ext uri="{FF2B5EF4-FFF2-40B4-BE49-F238E27FC236}">
                <a16:creationId xmlns:a16="http://schemas.microsoft.com/office/drawing/2014/main" xmlns="" id="{51965288-D0D4-4A12-A938-7F141B3DD0E1}"/>
              </a:ext>
            </a:extLst>
          </p:cNvPr>
          <p:cNvSpPr txBox="1"/>
          <p:nvPr/>
        </p:nvSpPr>
        <p:spPr>
          <a:xfrm>
            <a:off x="158780" y="1596439"/>
            <a:ext cx="3163540" cy="1169551"/>
          </a:xfrm>
          <a:prstGeom prst="rect">
            <a:avLst/>
          </a:prstGeom>
          <a:noFill/>
        </p:spPr>
        <p:txBody>
          <a:bodyPr wrap="square" rtlCol="0">
            <a:spAutoFit/>
          </a:bodyPr>
          <a:lstStyle/>
          <a:p>
            <a:pPr algn="just"/>
            <a:r>
              <a:rPr lang="en-US" sz="1000" b="1" dirty="0">
                <a:solidFill>
                  <a:schemeClr val="bg1"/>
                </a:solidFill>
                <a:latin typeface="Segoe UI" panose="020B0502040204020203" pitchFamily="34" charset="0"/>
                <a:cs typeface="Segoe UI" panose="020B0502040204020203" pitchFamily="34" charset="0"/>
              </a:rPr>
              <a:t>Building components are individual elements that are incorporated in a structure to finally result in creating a habitable space. The main building components that influence the energy efficiency of the building and are focused in the </a:t>
            </a:r>
            <a:r>
              <a:rPr lang="en-US" sz="1000" b="1" dirty="0" smtClean="0">
                <a:solidFill>
                  <a:schemeClr val="bg1"/>
                </a:solidFill>
                <a:latin typeface="Segoe UI" panose="020B0502040204020203" pitchFamily="34" charset="0"/>
                <a:cs typeface="Segoe UI" panose="020B0502040204020203" pitchFamily="34" charset="0"/>
              </a:rPr>
              <a:t>ECBC code </a:t>
            </a:r>
            <a:r>
              <a:rPr lang="en-US" sz="1000" b="1" dirty="0" smtClean="0">
                <a:solidFill>
                  <a:schemeClr val="bg1"/>
                </a:solidFill>
                <a:latin typeface="Segoe UI" panose="020B0502040204020203" pitchFamily="34" charset="0"/>
                <a:cs typeface="Segoe UI" panose="020B0502040204020203" pitchFamily="34" charset="0"/>
              </a:rPr>
              <a:t>are </a:t>
            </a:r>
            <a:r>
              <a:rPr lang="en-US" sz="1000" b="1" dirty="0">
                <a:solidFill>
                  <a:schemeClr val="bg1"/>
                </a:solidFill>
                <a:latin typeface="Segoe UI" panose="020B0502040204020203" pitchFamily="34" charset="0"/>
                <a:cs typeface="Segoe UI" panose="020B0502040204020203" pitchFamily="34" charset="0"/>
              </a:rPr>
              <a:t>Building Envelope, Lighting, HVAC and Renewable Energy.</a:t>
            </a:r>
          </a:p>
        </p:txBody>
      </p:sp>
      <p:pic>
        <p:nvPicPr>
          <p:cNvPr id="214" name="Graphic 213" descr="Lightbulb">
            <a:extLst>
              <a:ext uri="{FF2B5EF4-FFF2-40B4-BE49-F238E27FC236}">
                <a16:creationId xmlns:a16="http://schemas.microsoft.com/office/drawing/2014/main" xmlns="" id="{81E7C3E9-7812-49E4-8B39-74CEE11F7876}"/>
              </a:ext>
            </a:extLst>
          </p:cNvPr>
          <p:cNvPicPr>
            <a:picLocks noChangeAspect="1"/>
          </p:cNvPicPr>
          <p:nvPr/>
        </p:nvPicPr>
        <p:blipFill>
          <a:blip r:embed="rId5" cstate="print">
            <a:extLst>
              <a:ext uri="{28A0092B-C50C-407E-A947-70E740481C1C}">
                <a14:useLocalDpi xmlns="" xmlns:a14="http://schemas.microsoft.com/office/drawing/2010/main"/>
              </a:ext>
              <a:ext uri="{96DAC541-7B7A-43D3-8B79-37D633B846F1}">
                <asvg:svgBlip xmlns:asvg="http://schemas.microsoft.com/office/drawing/2016/SVG/main" xmlns="" r:embed="rId6"/>
              </a:ext>
            </a:extLst>
          </a:blip>
          <a:stretch>
            <a:fillRect/>
          </a:stretch>
        </p:blipFill>
        <p:spPr>
          <a:xfrm>
            <a:off x="2325986" y="6214523"/>
            <a:ext cx="436285" cy="436285"/>
          </a:xfrm>
          <a:prstGeom prst="rect">
            <a:avLst/>
          </a:prstGeom>
        </p:spPr>
      </p:pic>
      <p:pic>
        <p:nvPicPr>
          <p:cNvPr id="216" name="Picture 215">
            <a:extLst>
              <a:ext uri="{FF2B5EF4-FFF2-40B4-BE49-F238E27FC236}">
                <a16:creationId xmlns:a16="http://schemas.microsoft.com/office/drawing/2014/main" xmlns="" id="{AA50780E-6B21-4FF9-A84D-9814225F93F4}"/>
              </a:ext>
            </a:extLst>
          </p:cNvPr>
          <p:cNvPicPr>
            <a:picLocks noChangeAspect="1"/>
          </p:cNvPicPr>
          <p:nvPr/>
        </p:nvPicPr>
        <p:blipFill>
          <a:blip r:embed="rId7"/>
          <a:stretch>
            <a:fillRect/>
          </a:stretch>
        </p:blipFill>
        <p:spPr>
          <a:xfrm>
            <a:off x="3355399" y="1139704"/>
            <a:ext cx="1676692" cy="1912049"/>
          </a:xfrm>
          <a:prstGeom prst="rect">
            <a:avLst/>
          </a:prstGeom>
        </p:spPr>
      </p:pic>
      <p:sp>
        <p:nvSpPr>
          <p:cNvPr id="217" name="TextBox 216">
            <a:extLst>
              <a:ext uri="{FF2B5EF4-FFF2-40B4-BE49-F238E27FC236}">
                <a16:creationId xmlns:a16="http://schemas.microsoft.com/office/drawing/2014/main" xmlns="" id="{F3AF005E-5040-43C2-9610-E98B218B7116}"/>
              </a:ext>
            </a:extLst>
          </p:cNvPr>
          <p:cNvSpPr txBox="1"/>
          <p:nvPr/>
        </p:nvSpPr>
        <p:spPr>
          <a:xfrm>
            <a:off x="3472826" y="1492271"/>
            <a:ext cx="969634" cy="1169551"/>
          </a:xfrm>
          <a:prstGeom prst="rect">
            <a:avLst/>
          </a:prstGeom>
          <a:noFill/>
        </p:spPr>
        <p:txBody>
          <a:bodyPr wrap="square" rtlCol="0">
            <a:spAutoFit/>
          </a:bodyPr>
          <a:lstStyle/>
          <a:p>
            <a:pPr algn="ctr"/>
            <a:r>
              <a:rPr lang="en-US" sz="700" b="1" dirty="0">
                <a:solidFill>
                  <a:srgbClr val="4E6039"/>
                </a:solidFill>
                <a:latin typeface="Segoe UI" panose="020B0502040204020203" pitchFamily="34" charset="0"/>
                <a:cs typeface="Segoe UI" panose="020B0502040204020203" pitchFamily="34" charset="0"/>
              </a:rPr>
              <a:t>ECBC majorly deals with four sections. They are: Building Envelope, Comfort System &amp; Controls</a:t>
            </a:r>
            <a:r>
              <a:rPr lang="en-IN" sz="700" b="1" dirty="0">
                <a:solidFill>
                  <a:srgbClr val="4E6039"/>
                </a:solidFill>
                <a:latin typeface="Segoe UI" panose="020B0502040204020203" pitchFamily="34" charset="0"/>
                <a:cs typeface="Segoe UI" panose="020B0502040204020203" pitchFamily="34" charset="0"/>
              </a:rPr>
              <a:t>, Lighting &amp; Controls, Electrical &amp; Renewable Energy Systems</a:t>
            </a:r>
            <a:endParaRPr lang="en-US" sz="700" b="1" dirty="0">
              <a:solidFill>
                <a:srgbClr val="4E6039"/>
              </a:solidFill>
              <a:latin typeface="Segoe UI" panose="020B0502040204020203" pitchFamily="34" charset="0"/>
              <a:cs typeface="Segoe UI" panose="020B0502040204020203" pitchFamily="34" charset="0"/>
            </a:endParaRPr>
          </a:p>
        </p:txBody>
      </p:sp>
      <p:sp>
        <p:nvSpPr>
          <p:cNvPr id="218" name="TextBox 217">
            <a:extLst>
              <a:ext uri="{FF2B5EF4-FFF2-40B4-BE49-F238E27FC236}">
                <a16:creationId xmlns:a16="http://schemas.microsoft.com/office/drawing/2014/main" xmlns="" id="{4B70277B-1429-4B11-818E-D86036A55CE2}"/>
              </a:ext>
            </a:extLst>
          </p:cNvPr>
          <p:cNvSpPr txBox="1"/>
          <p:nvPr/>
        </p:nvSpPr>
        <p:spPr>
          <a:xfrm>
            <a:off x="158781" y="1235128"/>
            <a:ext cx="2528962" cy="338554"/>
          </a:xfrm>
          <a:prstGeom prst="rect">
            <a:avLst/>
          </a:prstGeom>
          <a:noFill/>
        </p:spPr>
        <p:txBody>
          <a:bodyPr wrap="none" rtlCol="0">
            <a:spAutoFit/>
          </a:bodyPr>
          <a:lstStyle/>
          <a:p>
            <a:r>
              <a:rPr lang="en-US" sz="1600" b="1" dirty="0">
                <a:solidFill>
                  <a:srgbClr val="4E6039"/>
                </a:solidFill>
                <a:latin typeface="Segoe UI" panose="020B0502040204020203" pitchFamily="34" charset="0"/>
                <a:cs typeface="Segoe UI" panose="020B0502040204020203" pitchFamily="34" charset="0"/>
              </a:rPr>
              <a:t>BUILDING COMPONENT</a:t>
            </a:r>
            <a:endParaRPr lang="en-IN" sz="1600" b="1" dirty="0">
              <a:solidFill>
                <a:srgbClr val="4E6039"/>
              </a:solidFill>
              <a:latin typeface="Segoe UI" panose="020B0502040204020203" pitchFamily="34" charset="0"/>
              <a:cs typeface="Segoe UI" panose="020B0502040204020203" pitchFamily="34" charset="0"/>
            </a:endParaRPr>
          </a:p>
        </p:txBody>
      </p:sp>
      <p:pic>
        <p:nvPicPr>
          <p:cNvPr id="55" name="Picture 54">
            <a:extLst>
              <a:ext uri="{FF2B5EF4-FFF2-40B4-BE49-F238E27FC236}">
                <a16:creationId xmlns:a16="http://schemas.microsoft.com/office/drawing/2014/main" xmlns="" id="{3E80A994-C690-4DF7-B4CF-BD62B9E04035}"/>
              </a:ext>
            </a:extLst>
          </p:cNvPr>
          <p:cNvPicPr/>
          <p:nvPr/>
        </p:nvPicPr>
        <p:blipFill>
          <a:blip r:embed="rId8"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56" name="Picture 2" descr="Image result for bee ECBC logo">
            <a:extLst>
              <a:ext uri="{FF2B5EF4-FFF2-40B4-BE49-F238E27FC236}">
                <a16:creationId xmlns:a16="http://schemas.microsoft.com/office/drawing/2014/main" xmlns="" id="{2FB74422-C89A-47CB-A102-A3A3F51A3875}"/>
              </a:ext>
            </a:extLst>
          </p:cNvPr>
          <p:cNvPicPr>
            <a:picLocks noChangeAspect="1" noChangeArrowheads="1"/>
          </p:cNvPicPr>
          <p:nvPr/>
        </p:nvPicPr>
        <p:blipFill>
          <a:blip r:embed="rId9" cstate="print">
            <a:extLst>
              <a:ext uri="{BEBA8EAE-BF5A-486C-A8C5-ECC9F3942E4B}">
                <a14:imgProps xmlns="" xmlns:a14="http://schemas.microsoft.com/office/drawing/2010/main">
                  <a14:imgLayer r:embed="rId10">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xmlns="" id="{3E782145-0F85-40C6-97D8-40FC51194369}"/>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4E6039"/>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4E6039"/>
                </a:solidFill>
                <a:latin typeface="Segoe UI" panose="020B0502040204020203" pitchFamily="34" charset="0"/>
                <a:cs typeface="Segoe UI" panose="020B0502040204020203" pitchFamily="34" charset="0"/>
              </a:rPr>
              <a:t>CODE (ECBC)</a:t>
            </a:r>
            <a:endParaRPr lang="en-IN" sz="1600" b="1" dirty="0">
              <a:solidFill>
                <a:srgbClr val="4E6039"/>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xmlns="" id="{F8580191-1B0A-4B24-B908-E1F024383D2B}"/>
              </a:ext>
            </a:extLst>
          </p:cNvPr>
          <p:cNvPicPr>
            <a:picLocks noChangeAspect="1"/>
          </p:cNvPicPr>
          <p:nvPr/>
        </p:nvPicPr>
        <p:blipFill>
          <a:blip r:embed="rId11" cstate="print">
            <a:biLevel thresh="25000"/>
            <a:extLst>
              <a:ext uri="{28A0092B-C50C-407E-A947-70E740481C1C}">
                <a14:useLocalDpi xmlns="" xmlns:a14="http://schemas.microsoft.com/office/drawing/2010/main"/>
              </a:ext>
            </a:extLst>
          </a:blip>
          <a:stretch>
            <a:fillRect/>
          </a:stretch>
        </p:blipFill>
        <p:spPr>
          <a:xfrm>
            <a:off x="2337885" y="5417208"/>
            <a:ext cx="496507" cy="447245"/>
          </a:xfrm>
          <a:prstGeom prst="rect">
            <a:avLst/>
          </a:prstGeom>
        </p:spPr>
      </p:pic>
      <p:pic>
        <p:nvPicPr>
          <p:cNvPr id="17" name="Picture 16">
            <a:extLst>
              <a:ext uri="{FF2B5EF4-FFF2-40B4-BE49-F238E27FC236}">
                <a16:creationId xmlns:a16="http://schemas.microsoft.com/office/drawing/2014/main" xmlns="" id="{142AE8DD-B3A3-4120-82EC-AE47C2191783}"/>
              </a:ext>
            </a:extLst>
          </p:cNvPr>
          <p:cNvPicPr>
            <a:picLocks noChangeAspect="1"/>
          </p:cNvPicPr>
          <p:nvPr/>
        </p:nvPicPr>
        <p:blipFill>
          <a:blip r:embed="rId12" cstate="print">
            <a:biLevel thresh="25000"/>
            <a:extLst>
              <a:ext uri="{28A0092B-C50C-407E-A947-70E740481C1C}">
                <a14:useLocalDpi xmlns="" xmlns:a14="http://schemas.microsoft.com/office/drawing/2010/main"/>
              </a:ext>
            </a:extLst>
          </a:blip>
          <a:stretch>
            <a:fillRect/>
          </a:stretch>
        </p:blipFill>
        <p:spPr>
          <a:xfrm>
            <a:off x="1842584" y="6814905"/>
            <a:ext cx="313196" cy="313196"/>
          </a:xfrm>
          <a:prstGeom prst="rect">
            <a:avLst/>
          </a:prstGeom>
        </p:spPr>
      </p:pic>
    </p:spTree>
    <p:extLst>
      <p:ext uri="{BB962C8B-B14F-4D97-AF65-F5344CB8AC3E}">
        <p14:creationId xmlns="" xmlns:p14="http://schemas.microsoft.com/office/powerpoint/2010/main" val="3097733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117029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1" name="Rectangle 90">
            <a:extLst>
              <a:ext uri="{FF2B5EF4-FFF2-40B4-BE49-F238E27FC236}">
                <a16:creationId xmlns:a16="http://schemas.microsoft.com/office/drawing/2014/main" xmlns="" id="{07F026B1-122A-4D2C-8487-B6E02754F23E}"/>
              </a:ext>
            </a:extLst>
          </p:cNvPr>
          <p:cNvSpPr/>
          <p:nvPr/>
        </p:nvSpPr>
        <p:spPr>
          <a:xfrm>
            <a:off x="0" y="1148377"/>
            <a:ext cx="5029200" cy="1785583"/>
          </a:xfrm>
          <a:prstGeom prst="rect">
            <a:avLst/>
          </a:prstGeom>
          <a:solidFill>
            <a:srgbClr val="F16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2" name="Picture 91">
            <a:extLst>
              <a:ext uri="{FF2B5EF4-FFF2-40B4-BE49-F238E27FC236}">
                <a16:creationId xmlns:a16="http://schemas.microsoft.com/office/drawing/2014/main" xmlns="" id="{2633436C-05C6-469B-A537-39FACC9A5D43}"/>
              </a:ext>
            </a:extLst>
          </p:cNvPr>
          <p:cNvPicPr>
            <a:picLocks noChangeAspect="1"/>
          </p:cNvPicPr>
          <p:nvPr/>
        </p:nvPicPr>
        <p:blipFill>
          <a:blip r:embed="rId2"/>
          <a:stretch>
            <a:fillRect/>
          </a:stretch>
        </p:blipFill>
        <p:spPr>
          <a:xfrm>
            <a:off x="3355399" y="1139704"/>
            <a:ext cx="1676692" cy="1912049"/>
          </a:xfrm>
          <a:prstGeom prst="rect">
            <a:avLst/>
          </a:prstGeom>
        </p:spPr>
      </p:pic>
      <p:sp>
        <p:nvSpPr>
          <p:cNvPr id="14" name="Flowchart: Connector 13">
            <a:extLst>
              <a:ext uri="{FF2B5EF4-FFF2-40B4-BE49-F238E27FC236}">
                <a16:creationId xmlns:a16="http://schemas.microsoft.com/office/drawing/2014/main" xmlns="" id="{6E538328-29D9-4FFF-B2DE-84E83AA4A9E7}"/>
              </a:ext>
            </a:extLst>
          </p:cNvPr>
          <p:cNvSpPr/>
          <p:nvPr/>
        </p:nvSpPr>
        <p:spPr>
          <a:xfrm>
            <a:off x="2343881" y="2751545"/>
            <a:ext cx="343420" cy="343116"/>
          </a:xfrm>
          <a:prstGeom prst="flowChartConnector">
            <a:avLst/>
          </a:prstGeom>
          <a:solidFill>
            <a:schemeClr val="accent6">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06" name="Group 205">
            <a:extLst>
              <a:ext uri="{FF2B5EF4-FFF2-40B4-BE49-F238E27FC236}">
                <a16:creationId xmlns:a16="http://schemas.microsoft.com/office/drawing/2014/main" xmlns="" id="{13C615EF-DC2D-4E10-88BF-6B95AD0BA9D5}"/>
              </a:ext>
            </a:extLst>
          </p:cNvPr>
          <p:cNvGrpSpPr/>
          <p:nvPr/>
        </p:nvGrpSpPr>
        <p:grpSpPr>
          <a:xfrm rot="180483">
            <a:off x="2452280" y="2901318"/>
            <a:ext cx="127079" cy="69056"/>
            <a:chOff x="2452280" y="2479678"/>
            <a:chExt cx="127079" cy="69056"/>
          </a:xfrm>
        </p:grpSpPr>
        <p:cxnSp>
          <p:nvCxnSpPr>
            <p:cNvPr id="183" name="Straight Connector 182">
              <a:extLst>
                <a:ext uri="{FF2B5EF4-FFF2-40B4-BE49-F238E27FC236}">
                  <a16:creationId xmlns:a16="http://schemas.microsoft.com/office/drawing/2014/main" xmlns="" id="{419F86B7-4E43-413B-94CB-1B7F84721A0D}"/>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DE46A882-6AC0-4384-9E77-512136976463}"/>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7" name="TextBox 206">
            <a:extLst>
              <a:ext uri="{FF2B5EF4-FFF2-40B4-BE49-F238E27FC236}">
                <a16:creationId xmlns:a16="http://schemas.microsoft.com/office/drawing/2014/main" xmlns="" id="{51965288-D0D4-4A12-A938-7F141B3DD0E1}"/>
              </a:ext>
            </a:extLst>
          </p:cNvPr>
          <p:cNvSpPr txBox="1"/>
          <p:nvPr/>
        </p:nvSpPr>
        <p:spPr>
          <a:xfrm>
            <a:off x="156084" y="1896316"/>
            <a:ext cx="3109363" cy="861774"/>
          </a:xfrm>
          <a:prstGeom prst="rect">
            <a:avLst/>
          </a:prstGeom>
          <a:noFill/>
        </p:spPr>
        <p:txBody>
          <a:bodyPr wrap="square" rtlCol="0">
            <a:spAutoFit/>
          </a:bodyPr>
          <a:lstStyle/>
          <a:p>
            <a:r>
              <a:rPr lang="en-US" sz="1000" b="1" dirty="0">
                <a:solidFill>
                  <a:schemeClr val="bg1"/>
                </a:solidFill>
                <a:latin typeface="Segoe UI" panose="020B0502040204020203" pitchFamily="34" charset="0"/>
                <a:cs typeface="Segoe UI" panose="020B0502040204020203" pitchFamily="34" charset="0"/>
              </a:rPr>
              <a:t>Envelope is a physical separator between the occupied spaces and the external environment. Majority of the heat gain occurs in a building by means of convection through the envelope which includes walls, roofs and fenestrations. </a:t>
            </a:r>
          </a:p>
        </p:txBody>
      </p:sp>
      <p:sp>
        <p:nvSpPr>
          <p:cNvPr id="217" name="TextBox 216">
            <a:extLst>
              <a:ext uri="{FF2B5EF4-FFF2-40B4-BE49-F238E27FC236}">
                <a16:creationId xmlns:a16="http://schemas.microsoft.com/office/drawing/2014/main" xmlns="" id="{F3AF005E-5040-43C2-9610-E98B218B7116}"/>
              </a:ext>
            </a:extLst>
          </p:cNvPr>
          <p:cNvSpPr txBox="1"/>
          <p:nvPr/>
        </p:nvSpPr>
        <p:spPr>
          <a:xfrm>
            <a:off x="3513785" y="1477134"/>
            <a:ext cx="934962" cy="1200329"/>
          </a:xfrm>
          <a:prstGeom prst="rect">
            <a:avLst/>
          </a:prstGeom>
          <a:noFill/>
        </p:spPr>
        <p:txBody>
          <a:bodyPr wrap="square" rtlCol="0">
            <a:spAutoFit/>
          </a:bodyPr>
          <a:lstStyle/>
          <a:p>
            <a:pPr algn="ctr"/>
            <a:r>
              <a:rPr lang="en-US" sz="800" b="1" dirty="0">
                <a:solidFill>
                  <a:srgbClr val="9F0F43"/>
                </a:solidFill>
                <a:latin typeface="Segoe UI" panose="020B0502040204020203" pitchFamily="34" charset="0"/>
                <a:cs typeface="Segoe UI" panose="020B0502040204020203" pitchFamily="34" charset="0"/>
              </a:rPr>
              <a:t>Building envelope comprises of  Vertical fenestrations, Opaque constructions (walls) and Roofs</a:t>
            </a:r>
          </a:p>
        </p:txBody>
      </p:sp>
      <p:grpSp>
        <p:nvGrpSpPr>
          <p:cNvPr id="6" name="Group 5">
            <a:extLst>
              <a:ext uri="{FF2B5EF4-FFF2-40B4-BE49-F238E27FC236}">
                <a16:creationId xmlns:a16="http://schemas.microsoft.com/office/drawing/2014/main" xmlns="" id="{E191CE83-0F85-41D4-B3B3-7C677EFA0F57}"/>
              </a:ext>
            </a:extLst>
          </p:cNvPr>
          <p:cNvGrpSpPr/>
          <p:nvPr/>
        </p:nvGrpSpPr>
        <p:grpSpPr>
          <a:xfrm>
            <a:off x="156084" y="3311563"/>
            <a:ext cx="4786800" cy="3075281"/>
            <a:chOff x="619191" y="3300201"/>
            <a:chExt cx="3984297" cy="2559714"/>
          </a:xfrm>
        </p:grpSpPr>
        <p:sp>
          <p:nvSpPr>
            <p:cNvPr id="59" name="Freeform 10">
              <a:extLst>
                <a:ext uri="{FF2B5EF4-FFF2-40B4-BE49-F238E27FC236}">
                  <a16:creationId xmlns:a16="http://schemas.microsoft.com/office/drawing/2014/main" xmlns="" id="{9BC0DC52-7281-4006-8D91-C080A5E81865}"/>
                </a:ext>
              </a:extLst>
            </p:cNvPr>
            <p:cNvSpPr/>
            <p:nvPr/>
          </p:nvSpPr>
          <p:spPr>
            <a:xfrm>
              <a:off x="2450573" y="3375058"/>
              <a:ext cx="371335" cy="371248"/>
            </a:xfrm>
            <a:prstGeom prst="ellipse">
              <a:avLst/>
            </a:prstGeom>
            <a:gradFill>
              <a:gsLst>
                <a:gs pos="0">
                  <a:srgbClr val="FFC203"/>
                </a:gs>
                <a:gs pos="36657">
                  <a:srgbClr val="FF7D25"/>
                </a:gs>
                <a:gs pos="77153">
                  <a:srgbClr val="FF3847"/>
                </a:gs>
              </a:gsLst>
              <a:lin ang="2089255"/>
            </a:gradFill>
            <a:ln w="12700">
              <a:miter lim="400000"/>
            </a:ln>
          </p:spPr>
          <p:txBody>
            <a:bodyPr lIns="18859" rIns="18859" anchor="ctr"/>
            <a:lstStyle/>
            <a:p>
              <a:endParaRPr sz="495"/>
            </a:p>
          </p:txBody>
        </p:sp>
        <p:sp>
          <p:nvSpPr>
            <p:cNvPr id="60" name="Freeform 14">
              <a:extLst>
                <a:ext uri="{FF2B5EF4-FFF2-40B4-BE49-F238E27FC236}">
                  <a16:creationId xmlns:a16="http://schemas.microsoft.com/office/drawing/2014/main" xmlns="" id="{A1F9AA94-548D-4D12-9FEA-C515D0689FE7}"/>
                </a:ext>
              </a:extLst>
            </p:cNvPr>
            <p:cNvSpPr/>
            <p:nvPr/>
          </p:nvSpPr>
          <p:spPr>
            <a:xfrm>
              <a:off x="2636702" y="3300201"/>
              <a:ext cx="514479" cy="713187"/>
            </a:xfrm>
            <a:custGeom>
              <a:avLst/>
              <a:gdLst/>
              <a:ahLst/>
              <a:cxnLst>
                <a:cxn ang="0">
                  <a:pos x="wd2" y="hd2"/>
                </a:cxn>
                <a:cxn ang="5400000">
                  <a:pos x="wd2" y="hd2"/>
                </a:cxn>
                <a:cxn ang="10800000">
                  <a:pos x="wd2" y="hd2"/>
                </a:cxn>
                <a:cxn ang="16200000">
                  <a:pos x="wd2" y="hd2"/>
                </a:cxn>
              </a:cxnLst>
              <a:rect l="0" t="0" r="r" b="b"/>
              <a:pathLst>
                <a:path w="21600" h="21600" extrusionOk="0">
                  <a:moveTo>
                    <a:pt x="14293" y="12711"/>
                  </a:moveTo>
                  <a:cubicBezTo>
                    <a:pt x="11421" y="11052"/>
                    <a:pt x="10966" y="8713"/>
                    <a:pt x="10922" y="7771"/>
                  </a:cubicBezTo>
                  <a:cubicBezTo>
                    <a:pt x="10922" y="7691"/>
                    <a:pt x="10922" y="7613"/>
                    <a:pt x="10922" y="7533"/>
                  </a:cubicBezTo>
                  <a:cubicBezTo>
                    <a:pt x="10922" y="7487"/>
                    <a:pt x="10922" y="7443"/>
                    <a:pt x="10922" y="7397"/>
                  </a:cubicBezTo>
                  <a:cubicBezTo>
                    <a:pt x="10559" y="3239"/>
                    <a:pt x="5777" y="0"/>
                    <a:pt x="0" y="0"/>
                  </a:cubicBezTo>
                  <a:lnTo>
                    <a:pt x="0" y="1160"/>
                  </a:lnTo>
                  <a:cubicBezTo>
                    <a:pt x="5157" y="1161"/>
                    <a:pt x="9336" y="4176"/>
                    <a:pt x="9336" y="7895"/>
                  </a:cubicBezTo>
                  <a:cubicBezTo>
                    <a:pt x="9336" y="8085"/>
                    <a:pt x="9336" y="8273"/>
                    <a:pt x="9300" y="8459"/>
                  </a:cubicBezTo>
                  <a:cubicBezTo>
                    <a:pt x="8898" y="11947"/>
                    <a:pt x="4854" y="14630"/>
                    <a:pt x="0" y="14629"/>
                  </a:cubicBezTo>
                  <a:lnTo>
                    <a:pt x="0" y="15790"/>
                  </a:lnTo>
                  <a:cubicBezTo>
                    <a:pt x="615" y="15790"/>
                    <a:pt x="1807" y="15680"/>
                    <a:pt x="1807" y="15680"/>
                  </a:cubicBezTo>
                  <a:cubicBezTo>
                    <a:pt x="2143" y="15640"/>
                    <a:pt x="2470" y="15590"/>
                    <a:pt x="2791" y="15530"/>
                  </a:cubicBezTo>
                  <a:cubicBezTo>
                    <a:pt x="4333" y="15358"/>
                    <a:pt x="7360" y="15290"/>
                    <a:pt x="10038" y="16838"/>
                  </a:cubicBezTo>
                  <a:cubicBezTo>
                    <a:pt x="12716" y="18385"/>
                    <a:pt x="13289" y="20568"/>
                    <a:pt x="13395" y="21600"/>
                  </a:cubicBezTo>
                  <a:cubicBezTo>
                    <a:pt x="13435" y="18025"/>
                    <a:pt x="16801" y="14916"/>
                    <a:pt x="21600" y="14021"/>
                  </a:cubicBezTo>
                  <a:cubicBezTo>
                    <a:pt x="20053" y="14189"/>
                    <a:pt x="16982" y="14271"/>
                    <a:pt x="14293" y="12711"/>
                  </a:cubicBezTo>
                  <a:close/>
                </a:path>
              </a:pathLst>
            </a:custGeom>
            <a:gradFill>
              <a:gsLst>
                <a:gs pos="22846">
                  <a:srgbClr val="FF3847"/>
                </a:gs>
                <a:gs pos="63342">
                  <a:srgbClr val="FF7D25"/>
                </a:gs>
                <a:gs pos="100000">
                  <a:srgbClr val="FFC203"/>
                </a:gs>
              </a:gsLst>
              <a:lin ang="2089255"/>
            </a:gradFill>
            <a:ln w="12700">
              <a:miter lim="400000"/>
            </a:ln>
          </p:spPr>
          <p:txBody>
            <a:bodyPr lIns="18859" rIns="18859" anchor="ctr"/>
            <a:lstStyle/>
            <a:p>
              <a:endParaRPr sz="495"/>
            </a:p>
          </p:txBody>
        </p:sp>
        <p:sp>
          <p:nvSpPr>
            <p:cNvPr id="61" name="Freeform 17">
              <a:extLst>
                <a:ext uri="{FF2B5EF4-FFF2-40B4-BE49-F238E27FC236}">
                  <a16:creationId xmlns:a16="http://schemas.microsoft.com/office/drawing/2014/main" xmlns="" id="{8874FCCF-2A6D-4D92-9801-6BC9CA098188}"/>
                </a:ext>
              </a:extLst>
            </p:cNvPr>
            <p:cNvSpPr/>
            <p:nvPr/>
          </p:nvSpPr>
          <p:spPr>
            <a:xfrm>
              <a:off x="2493160" y="3417636"/>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dirty="0"/>
            </a:p>
          </p:txBody>
        </p:sp>
        <p:sp>
          <p:nvSpPr>
            <p:cNvPr id="62" name="Freeform 18">
              <a:extLst>
                <a:ext uri="{FF2B5EF4-FFF2-40B4-BE49-F238E27FC236}">
                  <a16:creationId xmlns:a16="http://schemas.microsoft.com/office/drawing/2014/main" xmlns="" id="{88903DAC-C2C1-4155-9B38-739505D9927B}"/>
                </a:ext>
              </a:extLst>
            </p:cNvPr>
            <p:cNvSpPr/>
            <p:nvPr/>
          </p:nvSpPr>
          <p:spPr>
            <a:xfrm>
              <a:off x="3030220" y="3829349"/>
              <a:ext cx="371335" cy="371248"/>
            </a:xfrm>
            <a:prstGeom prst="ellipse">
              <a:avLst/>
            </a:prstGeom>
            <a:gradFill>
              <a:gsLst>
                <a:gs pos="1890">
                  <a:srgbClr val="FF2A70"/>
                </a:gs>
                <a:gs pos="64135">
                  <a:srgbClr val="E1359B"/>
                </a:gs>
                <a:gs pos="98899">
                  <a:srgbClr val="C23FC6"/>
                </a:gs>
              </a:gsLst>
              <a:lin ang="2089255"/>
            </a:gradFill>
            <a:ln w="12700">
              <a:miter lim="400000"/>
            </a:ln>
          </p:spPr>
          <p:txBody>
            <a:bodyPr lIns="18859" rIns="18859" anchor="ctr"/>
            <a:lstStyle/>
            <a:p>
              <a:endParaRPr sz="495"/>
            </a:p>
          </p:txBody>
        </p:sp>
        <p:sp>
          <p:nvSpPr>
            <p:cNvPr id="63" name="Freeform 20">
              <a:extLst>
                <a:ext uri="{FF2B5EF4-FFF2-40B4-BE49-F238E27FC236}">
                  <a16:creationId xmlns:a16="http://schemas.microsoft.com/office/drawing/2014/main" xmlns="" id="{980BB439-57F0-43ED-A4FD-D2C2EB73748F}"/>
                </a:ext>
              </a:extLst>
            </p:cNvPr>
            <p:cNvSpPr/>
            <p:nvPr/>
          </p:nvSpPr>
          <p:spPr>
            <a:xfrm>
              <a:off x="2700946" y="3754425"/>
              <a:ext cx="514479" cy="713186"/>
            </a:xfrm>
            <a:custGeom>
              <a:avLst/>
              <a:gdLst/>
              <a:ahLst/>
              <a:cxnLst>
                <a:cxn ang="0">
                  <a:pos x="wd2" y="hd2"/>
                </a:cxn>
                <a:cxn ang="5400000">
                  <a:pos x="wd2" y="hd2"/>
                </a:cxn>
                <a:cxn ang="10800000">
                  <a:pos x="wd2" y="hd2"/>
                </a:cxn>
                <a:cxn ang="16200000">
                  <a:pos x="wd2" y="hd2"/>
                </a:cxn>
              </a:cxnLst>
              <a:rect l="0" t="0" r="r" b="b"/>
              <a:pathLst>
                <a:path w="21600" h="21600" extrusionOk="0">
                  <a:moveTo>
                    <a:pt x="7307" y="12709"/>
                  </a:moveTo>
                  <a:cubicBezTo>
                    <a:pt x="10176" y="11052"/>
                    <a:pt x="10617" y="8711"/>
                    <a:pt x="10675" y="7771"/>
                  </a:cubicBezTo>
                  <a:lnTo>
                    <a:pt x="10675" y="7533"/>
                  </a:lnTo>
                  <a:cubicBezTo>
                    <a:pt x="10675" y="7487"/>
                    <a:pt x="10675" y="7443"/>
                    <a:pt x="10675" y="7397"/>
                  </a:cubicBezTo>
                  <a:cubicBezTo>
                    <a:pt x="11040" y="3239"/>
                    <a:pt x="15822" y="0"/>
                    <a:pt x="21600" y="0"/>
                  </a:cubicBezTo>
                  <a:lnTo>
                    <a:pt x="21600" y="1160"/>
                  </a:lnTo>
                  <a:cubicBezTo>
                    <a:pt x="16442" y="1160"/>
                    <a:pt x="12261" y="4175"/>
                    <a:pt x="12261" y="7895"/>
                  </a:cubicBezTo>
                  <a:cubicBezTo>
                    <a:pt x="12261" y="8095"/>
                    <a:pt x="12261" y="8273"/>
                    <a:pt x="12297" y="8459"/>
                  </a:cubicBezTo>
                  <a:cubicBezTo>
                    <a:pt x="12701" y="11948"/>
                    <a:pt x="16746" y="14630"/>
                    <a:pt x="21600" y="14629"/>
                  </a:cubicBezTo>
                  <a:lnTo>
                    <a:pt x="21600" y="15790"/>
                  </a:lnTo>
                  <a:cubicBezTo>
                    <a:pt x="20985" y="15790"/>
                    <a:pt x="19793" y="15680"/>
                    <a:pt x="19790" y="15680"/>
                  </a:cubicBezTo>
                  <a:cubicBezTo>
                    <a:pt x="19457" y="15640"/>
                    <a:pt x="19130" y="15590"/>
                    <a:pt x="18806" y="15528"/>
                  </a:cubicBezTo>
                  <a:cubicBezTo>
                    <a:pt x="17267" y="15358"/>
                    <a:pt x="14240" y="15290"/>
                    <a:pt x="11560" y="16838"/>
                  </a:cubicBezTo>
                  <a:cubicBezTo>
                    <a:pt x="8879" y="18385"/>
                    <a:pt x="8311" y="20568"/>
                    <a:pt x="8205" y="21600"/>
                  </a:cubicBezTo>
                  <a:cubicBezTo>
                    <a:pt x="8163" y="18026"/>
                    <a:pt x="4798" y="14917"/>
                    <a:pt x="0" y="14021"/>
                  </a:cubicBezTo>
                  <a:cubicBezTo>
                    <a:pt x="1547" y="14191"/>
                    <a:pt x="4604" y="14275"/>
                    <a:pt x="7307" y="12709"/>
                  </a:cubicBezTo>
                  <a:close/>
                </a:path>
              </a:pathLst>
            </a:custGeom>
            <a:gradFill>
              <a:gsLst>
                <a:gs pos="1890">
                  <a:srgbClr val="FF2A70"/>
                </a:gs>
                <a:gs pos="64135">
                  <a:srgbClr val="E1359B"/>
                </a:gs>
                <a:gs pos="98899">
                  <a:srgbClr val="C23FC6"/>
                </a:gs>
              </a:gsLst>
              <a:lin ang="2089255"/>
            </a:gradFill>
            <a:ln w="12700">
              <a:miter lim="400000"/>
            </a:ln>
          </p:spPr>
          <p:txBody>
            <a:bodyPr lIns="18859" rIns="18859" anchor="ctr"/>
            <a:lstStyle/>
            <a:p>
              <a:endParaRPr sz="495"/>
            </a:p>
          </p:txBody>
        </p:sp>
        <p:sp>
          <p:nvSpPr>
            <p:cNvPr id="64" name="Freeform 21">
              <a:extLst>
                <a:ext uri="{FF2B5EF4-FFF2-40B4-BE49-F238E27FC236}">
                  <a16:creationId xmlns:a16="http://schemas.microsoft.com/office/drawing/2014/main" xmlns="" id="{E3BBCE3A-F4FB-4F2C-B520-47B55296D972}"/>
                </a:ext>
              </a:extLst>
            </p:cNvPr>
            <p:cNvSpPr/>
            <p:nvPr/>
          </p:nvSpPr>
          <p:spPr>
            <a:xfrm>
              <a:off x="3072807" y="3871925"/>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dirty="0"/>
            </a:p>
          </p:txBody>
        </p:sp>
        <p:sp>
          <p:nvSpPr>
            <p:cNvPr id="65" name="Freeform 22">
              <a:extLst>
                <a:ext uri="{FF2B5EF4-FFF2-40B4-BE49-F238E27FC236}">
                  <a16:creationId xmlns:a16="http://schemas.microsoft.com/office/drawing/2014/main" xmlns="" id="{444A0370-3B50-433B-98AB-28A905941747}"/>
                </a:ext>
              </a:extLst>
            </p:cNvPr>
            <p:cNvSpPr/>
            <p:nvPr/>
          </p:nvSpPr>
          <p:spPr>
            <a:xfrm>
              <a:off x="2450573" y="4283836"/>
              <a:ext cx="371335" cy="371248"/>
            </a:xfrm>
            <a:prstGeom prst="ellipse">
              <a:avLst/>
            </a:prstGeom>
            <a:gradFill>
              <a:gsLst>
                <a:gs pos="195">
                  <a:srgbClr val="A852E6"/>
                </a:gs>
                <a:gs pos="36759">
                  <a:srgbClr val="863DC8"/>
                </a:gs>
                <a:gs pos="77153">
                  <a:srgbClr val="6428AA"/>
                </a:gs>
              </a:gsLst>
              <a:lin ang="2089255"/>
            </a:gradFill>
            <a:ln w="12700">
              <a:miter lim="400000"/>
            </a:ln>
          </p:spPr>
          <p:txBody>
            <a:bodyPr lIns="18859" rIns="18859" anchor="ctr"/>
            <a:lstStyle/>
            <a:p>
              <a:endParaRPr sz="495"/>
            </a:p>
          </p:txBody>
        </p:sp>
        <p:sp>
          <p:nvSpPr>
            <p:cNvPr id="66" name="Freeform 24">
              <a:extLst>
                <a:ext uri="{FF2B5EF4-FFF2-40B4-BE49-F238E27FC236}">
                  <a16:creationId xmlns:a16="http://schemas.microsoft.com/office/drawing/2014/main" xmlns="" id="{7058974E-C2DF-4BCF-8B2F-8B79237E67F9}"/>
                </a:ext>
              </a:extLst>
            </p:cNvPr>
            <p:cNvSpPr/>
            <p:nvPr/>
          </p:nvSpPr>
          <p:spPr>
            <a:xfrm>
              <a:off x="2636702" y="4208979"/>
              <a:ext cx="514083" cy="712988"/>
            </a:xfrm>
            <a:custGeom>
              <a:avLst/>
              <a:gdLst/>
              <a:ahLst/>
              <a:cxnLst>
                <a:cxn ang="0">
                  <a:pos x="wd2" y="hd2"/>
                </a:cxn>
                <a:cxn ang="5400000">
                  <a:pos x="wd2" y="hd2"/>
                </a:cxn>
                <a:cxn ang="10800000">
                  <a:pos x="wd2" y="hd2"/>
                </a:cxn>
                <a:cxn ang="16200000">
                  <a:pos x="wd2" y="hd2"/>
                </a:cxn>
              </a:cxnLst>
              <a:rect l="0" t="0" r="r" b="b"/>
              <a:pathLst>
                <a:path w="21600" h="21600" extrusionOk="0">
                  <a:moveTo>
                    <a:pt x="14304" y="12715"/>
                  </a:moveTo>
                  <a:cubicBezTo>
                    <a:pt x="11430" y="11055"/>
                    <a:pt x="10975" y="8715"/>
                    <a:pt x="10930" y="7773"/>
                  </a:cubicBezTo>
                  <a:cubicBezTo>
                    <a:pt x="10930" y="7693"/>
                    <a:pt x="10930" y="7615"/>
                    <a:pt x="10930" y="7535"/>
                  </a:cubicBezTo>
                  <a:cubicBezTo>
                    <a:pt x="10930" y="7489"/>
                    <a:pt x="10930" y="7445"/>
                    <a:pt x="10930" y="7399"/>
                  </a:cubicBezTo>
                  <a:cubicBezTo>
                    <a:pt x="10567" y="3240"/>
                    <a:pt x="5782" y="0"/>
                    <a:pt x="0" y="0"/>
                  </a:cubicBezTo>
                  <a:lnTo>
                    <a:pt x="0" y="1162"/>
                  </a:lnTo>
                  <a:cubicBezTo>
                    <a:pt x="5160" y="1162"/>
                    <a:pt x="9344" y="4177"/>
                    <a:pt x="9344" y="7897"/>
                  </a:cubicBezTo>
                  <a:cubicBezTo>
                    <a:pt x="9344" y="8087"/>
                    <a:pt x="9344" y="8275"/>
                    <a:pt x="9307" y="8461"/>
                  </a:cubicBezTo>
                  <a:cubicBezTo>
                    <a:pt x="8905" y="11951"/>
                    <a:pt x="4857" y="14634"/>
                    <a:pt x="0" y="14633"/>
                  </a:cubicBezTo>
                  <a:lnTo>
                    <a:pt x="0" y="15795"/>
                  </a:lnTo>
                  <a:cubicBezTo>
                    <a:pt x="616" y="15795"/>
                    <a:pt x="1809" y="15685"/>
                    <a:pt x="1809" y="15685"/>
                  </a:cubicBezTo>
                  <a:cubicBezTo>
                    <a:pt x="2144" y="15645"/>
                    <a:pt x="2472" y="15595"/>
                    <a:pt x="2794" y="15535"/>
                  </a:cubicBezTo>
                  <a:cubicBezTo>
                    <a:pt x="4336" y="15363"/>
                    <a:pt x="7366" y="15295"/>
                    <a:pt x="10045" y="16842"/>
                  </a:cubicBezTo>
                  <a:cubicBezTo>
                    <a:pt x="12725" y="18390"/>
                    <a:pt x="13280" y="20568"/>
                    <a:pt x="13388" y="21600"/>
                  </a:cubicBezTo>
                  <a:cubicBezTo>
                    <a:pt x="13429" y="18024"/>
                    <a:pt x="16797" y="14914"/>
                    <a:pt x="21600" y="14019"/>
                  </a:cubicBezTo>
                  <a:cubicBezTo>
                    <a:pt x="20069" y="14193"/>
                    <a:pt x="16995" y="14277"/>
                    <a:pt x="14304" y="12715"/>
                  </a:cubicBezTo>
                  <a:close/>
                </a:path>
              </a:pathLst>
            </a:custGeom>
            <a:gradFill>
              <a:gsLst>
                <a:gs pos="34505">
                  <a:schemeClr val="accent6">
                    <a:lumMod val="40000"/>
                    <a:lumOff val="60000"/>
                  </a:schemeClr>
                </a:gs>
                <a:gs pos="26000">
                  <a:schemeClr val="accent2">
                    <a:lumMod val="60000"/>
                    <a:lumOff val="40000"/>
                  </a:schemeClr>
                </a:gs>
                <a:gs pos="27000">
                  <a:schemeClr val="accent6">
                    <a:lumMod val="60000"/>
                    <a:lumOff val="40000"/>
                  </a:schemeClr>
                </a:gs>
                <a:gs pos="46000">
                  <a:srgbClr val="863DC8"/>
                </a:gs>
                <a:gs pos="70000">
                  <a:srgbClr val="A852E6"/>
                </a:gs>
              </a:gsLst>
              <a:lin ang="2089255"/>
            </a:gradFill>
            <a:ln w="12700">
              <a:miter lim="400000"/>
            </a:ln>
          </p:spPr>
          <p:txBody>
            <a:bodyPr lIns="18859" rIns="18859" anchor="ctr"/>
            <a:lstStyle/>
            <a:p>
              <a:endParaRPr sz="495" dirty="0"/>
            </a:p>
          </p:txBody>
        </p:sp>
        <p:sp>
          <p:nvSpPr>
            <p:cNvPr id="67" name="Freeform 25">
              <a:extLst>
                <a:ext uri="{FF2B5EF4-FFF2-40B4-BE49-F238E27FC236}">
                  <a16:creationId xmlns:a16="http://schemas.microsoft.com/office/drawing/2014/main" xmlns="" id="{C739A41F-438C-4207-B971-70BB37C2EEC3}"/>
                </a:ext>
              </a:extLst>
            </p:cNvPr>
            <p:cNvSpPr/>
            <p:nvPr/>
          </p:nvSpPr>
          <p:spPr>
            <a:xfrm>
              <a:off x="2493160" y="4326413"/>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dirty="0"/>
            </a:p>
          </p:txBody>
        </p:sp>
        <p:sp>
          <p:nvSpPr>
            <p:cNvPr id="68" name="Freeform 26">
              <a:extLst>
                <a:ext uri="{FF2B5EF4-FFF2-40B4-BE49-F238E27FC236}">
                  <a16:creationId xmlns:a16="http://schemas.microsoft.com/office/drawing/2014/main" xmlns="" id="{2A02A8BE-8465-4D43-AEF0-D522CEDDE8CA}"/>
                </a:ext>
              </a:extLst>
            </p:cNvPr>
            <p:cNvSpPr/>
            <p:nvPr/>
          </p:nvSpPr>
          <p:spPr>
            <a:xfrm>
              <a:off x="3030220" y="4738126"/>
              <a:ext cx="371335" cy="371248"/>
            </a:xfrm>
            <a:prstGeom prst="ellipse">
              <a:avLst/>
            </a:prstGeom>
            <a:gradFill>
              <a:gsLst>
                <a:gs pos="0">
                  <a:srgbClr val="00F2FE"/>
                </a:gs>
                <a:gs pos="36657">
                  <a:srgbClr val="28CFFE"/>
                </a:gs>
                <a:gs pos="77153">
                  <a:srgbClr val="4FACFE"/>
                </a:gs>
              </a:gsLst>
              <a:lin ang="2089255"/>
            </a:gradFill>
            <a:ln w="12700">
              <a:miter lim="400000"/>
            </a:ln>
          </p:spPr>
          <p:txBody>
            <a:bodyPr lIns="18859" rIns="18859" anchor="ctr"/>
            <a:lstStyle/>
            <a:p>
              <a:endParaRPr sz="495"/>
            </a:p>
          </p:txBody>
        </p:sp>
        <p:sp>
          <p:nvSpPr>
            <p:cNvPr id="69" name="Freeform 28">
              <a:extLst>
                <a:ext uri="{FF2B5EF4-FFF2-40B4-BE49-F238E27FC236}">
                  <a16:creationId xmlns:a16="http://schemas.microsoft.com/office/drawing/2014/main" xmlns="" id="{DB397AD0-7724-4096-AA73-EA6A1CA2B92D}"/>
                </a:ext>
              </a:extLst>
            </p:cNvPr>
            <p:cNvSpPr/>
            <p:nvPr/>
          </p:nvSpPr>
          <p:spPr>
            <a:xfrm>
              <a:off x="2700946" y="4663269"/>
              <a:ext cx="514479" cy="713186"/>
            </a:xfrm>
            <a:custGeom>
              <a:avLst/>
              <a:gdLst/>
              <a:ahLst/>
              <a:cxnLst>
                <a:cxn ang="0">
                  <a:pos x="wd2" y="hd2"/>
                </a:cxn>
                <a:cxn ang="5400000">
                  <a:pos x="wd2" y="hd2"/>
                </a:cxn>
                <a:cxn ang="10800000">
                  <a:pos x="wd2" y="hd2"/>
                </a:cxn>
                <a:cxn ang="16200000">
                  <a:pos x="wd2" y="hd2"/>
                </a:cxn>
              </a:cxnLst>
              <a:rect l="0" t="0" r="r" b="b"/>
              <a:pathLst>
                <a:path w="21600" h="21600" extrusionOk="0">
                  <a:moveTo>
                    <a:pt x="7307" y="12711"/>
                  </a:moveTo>
                  <a:cubicBezTo>
                    <a:pt x="10176" y="11052"/>
                    <a:pt x="10617" y="8713"/>
                    <a:pt x="10675" y="7771"/>
                  </a:cubicBezTo>
                  <a:lnTo>
                    <a:pt x="10675" y="7533"/>
                  </a:lnTo>
                  <a:cubicBezTo>
                    <a:pt x="10675" y="7487"/>
                    <a:pt x="10675" y="7443"/>
                    <a:pt x="10675" y="7397"/>
                  </a:cubicBezTo>
                  <a:cubicBezTo>
                    <a:pt x="11040" y="3239"/>
                    <a:pt x="15822" y="0"/>
                    <a:pt x="21600" y="0"/>
                  </a:cubicBezTo>
                  <a:lnTo>
                    <a:pt x="21600" y="1160"/>
                  </a:lnTo>
                  <a:cubicBezTo>
                    <a:pt x="16443" y="1161"/>
                    <a:pt x="12262" y="4176"/>
                    <a:pt x="12261" y="7895"/>
                  </a:cubicBezTo>
                  <a:cubicBezTo>
                    <a:pt x="12261" y="8085"/>
                    <a:pt x="12261" y="8273"/>
                    <a:pt x="12297" y="8459"/>
                  </a:cubicBezTo>
                  <a:cubicBezTo>
                    <a:pt x="12701" y="11948"/>
                    <a:pt x="16746" y="14630"/>
                    <a:pt x="21600" y="14629"/>
                  </a:cubicBezTo>
                  <a:lnTo>
                    <a:pt x="21600" y="15790"/>
                  </a:lnTo>
                  <a:cubicBezTo>
                    <a:pt x="20985" y="15790"/>
                    <a:pt x="19793" y="15680"/>
                    <a:pt x="19790" y="15680"/>
                  </a:cubicBezTo>
                  <a:cubicBezTo>
                    <a:pt x="19457" y="15640"/>
                    <a:pt x="19130" y="15590"/>
                    <a:pt x="18806" y="15530"/>
                  </a:cubicBezTo>
                  <a:cubicBezTo>
                    <a:pt x="17267" y="15358"/>
                    <a:pt x="14240" y="15290"/>
                    <a:pt x="11560" y="16838"/>
                  </a:cubicBezTo>
                  <a:cubicBezTo>
                    <a:pt x="8879" y="18385"/>
                    <a:pt x="8311" y="20568"/>
                    <a:pt x="8205" y="21600"/>
                  </a:cubicBezTo>
                  <a:cubicBezTo>
                    <a:pt x="8163" y="18026"/>
                    <a:pt x="4798" y="14917"/>
                    <a:pt x="0" y="14021"/>
                  </a:cubicBezTo>
                  <a:cubicBezTo>
                    <a:pt x="1547" y="14189"/>
                    <a:pt x="4604" y="14273"/>
                    <a:pt x="7307" y="12711"/>
                  </a:cubicBezTo>
                  <a:close/>
                </a:path>
              </a:pathLst>
            </a:custGeom>
            <a:gradFill>
              <a:gsLst>
                <a:gs pos="22846">
                  <a:srgbClr val="4FACFE"/>
                </a:gs>
                <a:gs pos="63342">
                  <a:srgbClr val="28CFFE"/>
                </a:gs>
                <a:gs pos="100000">
                  <a:srgbClr val="00F2FE"/>
                </a:gs>
              </a:gsLst>
              <a:lin ang="2089255"/>
            </a:gradFill>
            <a:ln w="12700">
              <a:miter lim="400000"/>
            </a:ln>
          </p:spPr>
          <p:txBody>
            <a:bodyPr lIns="18859" rIns="18859" anchor="ctr"/>
            <a:lstStyle/>
            <a:p>
              <a:endParaRPr sz="495"/>
            </a:p>
          </p:txBody>
        </p:sp>
        <p:sp>
          <p:nvSpPr>
            <p:cNvPr id="70" name="Freeform 29">
              <a:extLst>
                <a:ext uri="{FF2B5EF4-FFF2-40B4-BE49-F238E27FC236}">
                  <a16:creationId xmlns:a16="http://schemas.microsoft.com/office/drawing/2014/main" xmlns="" id="{FCAF974B-CFE4-4B1A-B523-D246B68DD425}"/>
                </a:ext>
              </a:extLst>
            </p:cNvPr>
            <p:cNvSpPr/>
            <p:nvPr/>
          </p:nvSpPr>
          <p:spPr>
            <a:xfrm>
              <a:off x="3072807" y="4780703"/>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71" name="Freeform 30">
              <a:extLst>
                <a:ext uri="{FF2B5EF4-FFF2-40B4-BE49-F238E27FC236}">
                  <a16:creationId xmlns:a16="http://schemas.microsoft.com/office/drawing/2014/main" xmlns="" id="{5D187B75-92DF-429D-9D2C-46F1EC056EFE}"/>
                </a:ext>
              </a:extLst>
            </p:cNvPr>
            <p:cNvSpPr/>
            <p:nvPr/>
          </p:nvSpPr>
          <p:spPr>
            <a:xfrm>
              <a:off x="2450573" y="5192679"/>
              <a:ext cx="371335" cy="371248"/>
            </a:xfrm>
            <a:prstGeom prst="ellipse">
              <a:avLst/>
            </a:prstGeom>
            <a:gradFill>
              <a:gsLst>
                <a:gs pos="0">
                  <a:srgbClr val="FFEA03"/>
                </a:gs>
                <a:gs pos="70683">
                  <a:srgbClr val="85CE02"/>
                </a:gs>
                <a:gs pos="97580">
                  <a:srgbClr val="0CB100"/>
                </a:gs>
              </a:gsLst>
              <a:lin ang="2089255"/>
            </a:gradFill>
            <a:ln w="12700">
              <a:miter lim="400000"/>
            </a:ln>
          </p:spPr>
          <p:txBody>
            <a:bodyPr lIns="18859" rIns="18859" anchor="ctr"/>
            <a:lstStyle/>
            <a:p>
              <a:endParaRPr sz="495"/>
            </a:p>
          </p:txBody>
        </p:sp>
        <p:sp>
          <p:nvSpPr>
            <p:cNvPr id="72" name="Freeform 32">
              <a:extLst>
                <a:ext uri="{FF2B5EF4-FFF2-40B4-BE49-F238E27FC236}">
                  <a16:creationId xmlns:a16="http://schemas.microsoft.com/office/drawing/2014/main" xmlns="" id="{A9A1E1F8-DE49-4165-B2B0-4072C609E529}"/>
                </a:ext>
              </a:extLst>
            </p:cNvPr>
            <p:cNvSpPr/>
            <p:nvPr/>
          </p:nvSpPr>
          <p:spPr>
            <a:xfrm>
              <a:off x="2636702" y="5117822"/>
              <a:ext cx="514083" cy="713121"/>
            </a:xfrm>
            <a:custGeom>
              <a:avLst/>
              <a:gdLst/>
              <a:ahLst/>
              <a:cxnLst>
                <a:cxn ang="0">
                  <a:pos x="wd2" y="hd2"/>
                </a:cxn>
                <a:cxn ang="5400000">
                  <a:pos x="wd2" y="hd2"/>
                </a:cxn>
                <a:cxn ang="10800000">
                  <a:pos x="wd2" y="hd2"/>
                </a:cxn>
                <a:cxn ang="16200000">
                  <a:pos x="wd2" y="hd2"/>
                </a:cxn>
              </a:cxnLst>
              <a:rect l="0" t="0" r="r" b="b"/>
              <a:pathLst>
                <a:path w="21600" h="21600" extrusionOk="0">
                  <a:moveTo>
                    <a:pt x="14304" y="12712"/>
                  </a:moveTo>
                  <a:cubicBezTo>
                    <a:pt x="11430" y="11053"/>
                    <a:pt x="10975" y="8714"/>
                    <a:pt x="10930" y="7772"/>
                  </a:cubicBezTo>
                  <a:cubicBezTo>
                    <a:pt x="10930" y="7692"/>
                    <a:pt x="10930" y="7614"/>
                    <a:pt x="10930" y="7534"/>
                  </a:cubicBezTo>
                  <a:cubicBezTo>
                    <a:pt x="10930" y="7488"/>
                    <a:pt x="10930" y="7444"/>
                    <a:pt x="10930" y="7398"/>
                  </a:cubicBezTo>
                  <a:cubicBezTo>
                    <a:pt x="10567" y="3239"/>
                    <a:pt x="5782" y="0"/>
                    <a:pt x="0" y="0"/>
                  </a:cubicBezTo>
                  <a:lnTo>
                    <a:pt x="0" y="1162"/>
                  </a:lnTo>
                  <a:cubicBezTo>
                    <a:pt x="5160" y="1162"/>
                    <a:pt x="9344" y="4177"/>
                    <a:pt x="9344" y="7896"/>
                  </a:cubicBezTo>
                  <a:cubicBezTo>
                    <a:pt x="9344" y="8086"/>
                    <a:pt x="9344" y="8274"/>
                    <a:pt x="9307" y="8460"/>
                  </a:cubicBezTo>
                  <a:cubicBezTo>
                    <a:pt x="8905" y="11948"/>
                    <a:pt x="4857" y="14632"/>
                    <a:pt x="0" y="14630"/>
                  </a:cubicBezTo>
                  <a:lnTo>
                    <a:pt x="0" y="15792"/>
                  </a:lnTo>
                  <a:cubicBezTo>
                    <a:pt x="616" y="15792"/>
                    <a:pt x="1809" y="15682"/>
                    <a:pt x="1809" y="15682"/>
                  </a:cubicBezTo>
                  <a:cubicBezTo>
                    <a:pt x="2144" y="15642"/>
                    <a:pt x="2472" y="15592"/>
                    <a:pt x="2794" y="15532"/>
                  </a:cubicBezTo>
                  <a:cubicBezTo>
                    <a:pt x="4336" y="15360"/>
                    <a:pt x="7366" y="15292"/>
                    <a:pt x="10045" y="16839"/>
                  </a:cubicBezTo>
                  <a:cubicBezTo>
                    <a:pt x="12725" y="18387"/>
                    <a:pt x="13280" y="20564"/>
                    <a:pt x="13388" y="21600"/>
                  </a:cubicBezTo>
                  <a:cubicBezTo>
                    <a:pt x="13429" y="18025"/>
                    <a:pt x="16797" y="14915"/>
                    <a:pt x="21600" y="14020"/>
                  </a:cubicBezTo>
                  <a:cubicBezTo>
                    <a:pt x="20069" y="14190"/>
                    <a:pt x="16995" y="14274"/>
                    <a:pt x="14304" y="12712"/>
                  </a:cubicBezTo>
                  <a:close/>
                </a:path>
              </a:pathLst>
            </a:custGeom>
            <a:gradFill>
              <a:gsLst>
                <a:gs pos="2419">
                  <a:srgbClr val="0CB100"/>
                </a:gs>
                <a:gs pos="29316">
                  <a:srgbClr val="85CE02"/>
                </a:gs>
                <a:gs pos="100000">
                  <a:srgbClr val="FFEA03"/>
                </a:gs>
              </a:gsLst>
              <a:lin ang="2089255"/>
            </a:gradFill>
            <a:ln w="12700">
              <a:miter lim="400000"/>
            </a:ln>
          </p:spPr>
          <p:txBody>
            <a:bodyPr lIns="18859" rIns="18859" anchor="ctr"/>
            <a:lstStyle/>
            <a:p>
              <a:endParaRPr sz="495"/>
            </a:p>
          </p:txBody>
        </p:sp>
        <p:sp>
          <p:nvSpPr>
            <p:cNvPr id="73" name="Freeform 33">
              <a:extLst>
                <a:ext uri="{FF2B5EF4-FFF2-40B4-BE49-F238E27FC236}">
                  <a16:creationId xmlns:a16="http://schemas.microsoft.com/office/drawing/2014/main" xmlns="" id="{5CE8D615-3C3E-4A90-850F-B823FC67F8BF}"/>
                </a:ext>
              </a:extLst>
            </p:cNvPr>
            <p:cNvSpPr/>
            <p:nvPr/>
          </p:nvSpPr>
          <p:spPr>
            <a:xfrm>
              <a:off x="2493160" y="5235256"/>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dirty="0"/>
            </a:p>
          </p:txBody>
        </p:sp>
        <p:sp>
          <p:nvSpPr>
            <p:cNvPr id="74" name="TextBox 52">
              <a:extLst>
                <a:ext uri="{FF2B5EF4-FFF2-40B4-BE49-F238E27FC236}">
                  <a16:creationId xmlns:a16="http://schemas.microsoft.com/office/drawing/2014/main" xmlns="" id="{594F4688-FCD6-4A19-96ED-CE466EFA772C}"/>
                </a:ext>
              </a:extLst>
            </p:cNvPr>
            <p:cNvSpPr txBox="1"/>
            <p:nvPr/>
          </p:nvSpPr>
          <p:spPr>
            <a:xfrm>
              <a:off x="3744637" y="3527122"/>
              <a:ext cx="464975"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859" rIns="18859">
              <a:spAutoFit/>
            </a:bodyPr>
            <a:lstStyle>
              <a:lvl1pPr>
                <a:defRPr sz="2100">
                  <a:solidFill>
                    <a:srgbClr val="535353"/>
                  </a:solidFill>
                </a:defRPr>
              </a:lvl1pPr>
            </a:lstStyle>
            <a:p>
              <a:r>
                <a:rPr lang="en-IN" sz="800" dirty="0">
                  <a:latin typeface="Segoe UI" panose="020B0502040204020203" pitchFamily="34" charset="0"/>
                  <a:cs typeface="Segoe UI" panose="020B0502040204020203" pitchFamily="34" charset="0"/>
                </a:rPr>
                <a:t>U - Factor</a:t>
              </a:r>
            </a:p>
          </p:txBody>
        </p:sp>
        <p:sp>
          <p:nvSpPr>
            <p:cNvPr id="75" name="TextBox 52">
              <a:extLst>
                <a:ext uri="{FF2B5EF4-FFF2-40B4-BE49-F238E27FC236}">
                  <a16:creationId xmlns:a16="http://schemas.microsoft.com/office/drawing/2014/main" xmlns="" id="{A104E88E-F665-42DB-8222-A8F0760F73EC}"/>
                </a:ext>
              </a:extLst>
            </p:cNvPr>
            <p:cNvSpPr txBox="1"/>
            <p:nvPr/>
          </p:nvSpPr>
          <p:spPr>
            <a:xfrm>
              <a:off x="3749223" y="3439800"/>
              <a:ext cx="585446"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ROOF</a:t>
              </a:r>
              <a:endParaRPr sz="800" b="1" dirty="0">
                <a:latin typeface="Segoe UI" panose="020B0502040204020203" pitchFamily="34" charset="0"/>
                <a:cs typeface="Segoe UI" panose="020B0502040204020203" pitchFamily="34" charset="0"/>
              </a:endParaRPr>
            </a:p>
          </p:txBody>
        </p:sp>
        <p:sp>
          <p:nvSpPr>
            <p:cNvPr id="77" name="TextBox 52">
              <a:extLst>
                <a:ext uri="{FF2B5EF4-FFF2-40B4-BE49-F238E27FC236}">
                  <a16:creationId xmlns:a16="http://schemas.microsoft.com/office/drawing/2014/main" xmlns="" id="{86FDA15A-D5E8-492E-AA52-7012B6805DC2}"/>
                </a:ext>
              </a:extLst>
            </p:cNvPr>
            <p:cNvSpPr txBox="1"/>
            <p:nvPr/>
          </p:nvSpPr>
          <p:spPr>
            <a:xfrm>
              <a:off x="3744637" y="3931475"/>
              <a:ext cx="858851"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COOL ROOFS</a:t>
              </a:r>
              <a:endParaRPr sz="800" b="1" dirty="0">
                <a:latin typeface="Segoe UI" panose="020B0502040204020203" pitchFamily="34" charset="0"/>
                <a:cs typeface="Segoe UI" panose="020B0502040204020203" pitchFamily="34" charset="0"/>
              </a:endParaRPr>
            </a:p>
          </p:txBody>
        </p:sp>
        <p:sp>
          <p:nvSpPr>
            <p:cNvPr id="78" name="TextBox 52">
              <a:extLst>
                <a:ext uri="{FF2B5EF4-FFF2-40B4-BE49-F238E27FC236}">
                  <a16:creationId xmlns:a16="http://schemas.microsoft.com/office/drawing/2014/main" xmlns="" id="{5E0340D3-416B-415E-9CD9-DF9C5B73BA59}"/>
                </a:ext>
              </a:extLst>
            </p:cNvPr>
            <p:cNvSpPr txBox="1"/>
            <p:nvPr/>
          </p:nvSpPr>
          <p:spPr>
            <a:xfrm>
              <a:off x="3750112" y="4488568"/>
              <a:ext cx="795305"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sz="2100">
                  <a:solidFill>
                    <a:srgbClr val="535353"/>
                  </a:solidFill>
                </a:defRPr>
              </a:lvl1pPr>
            </a:lstStyle>
            <a:p>
              <a:r>
                <a:rPr lang="en-US" sz="800" dirty="0">
                  <a:latin typeface="Segoe UI" panose="020B0502040204020203" pitchFamily="34" charset="0"/>
                  <a:cs typeface="Segoe UI" panose="020B0502040204020203" pitchFamily="34" charset="0"/>
                </a:rPr>
                <a:t>U - Factor</a:t>
              </a:r>
              <a:endParaRPr sz="800" dirty="0">
                <a:latin typeface="Segoe UI" panose="020B0502040204020203" pitchFamily="34" charset="0"/>
                <a:cs typeface="Segoe UI" panose="020B0502040204020203" pitchFamily="34" charset="0"/>
              </a:endParaRPr>
            </a:p>
          </p:txBody>
        </p:sp>
        <p:sp>
          <p:nvSpPr>
            <p:cNvPr id="79" name="TextBox 52">
              <a:extLst>
                <a:ext uri="{FF2B5EF4-FFF2-40B4-BE49-F238E27FC236}">
                  <a16:creationId xmlns:a16="http://schemas.microsoft.com/office/drawing/2014/main" xmlns="" id="{BA2C34EB-D579-4C28-A71F-EE6EA5ADB808}"/>
                </a:ext>
              </a:extLst>
            </p:cNvPr>
            <p:cNvSpPr txBox="1"/>
            <p:nvPr/>
          </p:nvSpPr>
          <p:spPr>
            <a:xfrm>
              <a:off x="3744637" y="4279392"/>
              <a:ext cx="795305" cy="281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OPAQUE EXTERNAL WALL</a:t>
              </a:r>
            </a:p>
          </p:txBody>
        </p:sp>
        <p:sp>
          <p:nvSpPr>
            <p:cNvPr id="80" name="TextBox 52">
              <a:extLst>
                <a:ext uri="{FF2B5EF4-FFF2-40B4-BE49-F238E27FC236}">
                  <a16:creationId xmlns:a16="http://schemas.microsoft.com/office/drawing/2014/main" xmlns="" id="{07FA262D-C953-42B2-81A3-3A6862C576BF}"/>
                </a:ext>
              </a:extLst>
            </p:cNvPr>
            <p:cNvSpPr txBox="1"/>
            <p:nvPr/>
          </p:nvSpPr>
          <p:spPr>
            <a:xfrm>
              <a:off x="3746200" y="4948301"/>
              <a:ext cx="673142" cy="281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sz="2100">
                  <a:solidFill>
                    <a:srgbClr val="535353"/>
                  </a:solidFill>
                </a:defRPr>
              </a:lvl1pPr>
            </a:lstStyle>
            <a:p>
              <a:r>
                <a:rPr lang="en-IN" sz="800" dirty="0">
                  <a:latin typeface="Segoe UI" panose="020B0502040204020203" pitchFamily="34" charset="0"/>
                  <a:cs typeface="Segoe UI" panose="020B0502040204020203" pitchFamily="34" charset="0"/>
                </a:rPr>
                <a:t>WWR, VLT, U - Factor, SHGC</a:t>
              </a:r>
            </a:p>
          </p:txBody>
        </p:sp>
        <p:sp>
          <p:nvSpPr>
            <p:cNvPr id="81" name="TextBox 52">
              <a:extLst>
                <a:ext uri="{FF2B5EF4-FFF2-40B4-BE49-F238E27FC236}">
                  <a16:creationId xmlns:a16="http://schemas.microsoft.com/office/drawing/2014/main" xmlns="" id="{38FD4ACB-F6AD-45F1-B48B-1298F0CEF87A}"/>
                </a:ext>
              </a:extLst>
            </p:cNvPr>
            <p:cNvSpPr txBox="1"/>
            <p:nvPr/>
          </p:nvSpPr>
          <p:spPr>
            <a:xfrm>
              <a:off x="3744637" y="4745040"/>
              <a:ext cx="854265" cy="281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IN" sz="800" b="1" dirty="0">
                  <a:latin typeface="Segoe UI" panose="020B0502040204020203" pitchFamily="34" charset="0"/>
                  <a:cs typeface="Segoe UI" panose="020B0502040204020203" pitchFamily="34" charset="0"/>
                </a:rPr>
                <a:t>VERTICAL FENESTRATION</a:t>
              </a:r>
            </a:p>
          </p:txBody>
        </p:sp>
        <p:sp>
          <p:nvSpPr>
            <p:cNvPr id="82" name="TextBox 52">
              <a:extLst>
                <a:ext uri="{FF2B5EF4-FFF2-40B4-BE49-F238E27FC236}">
                  <a16:creationId xmlns:a16="http://schemas.microsoft.com/office/drawing/2014/main" xmlns="" id="{37CF35B3-A69A-4A0D-908A-E8617196D39E}"/>
                </a:ext>
              </a:extLst>
            </p:cNvPr>
            <p:cNvSpPr txBox="1"/>
            <p:nvPr/>
          </p:nvSpPr>
          <p:spPr>
            <a:xfrm>
              <a:off x="3728970" y="5354687"/>
              <a:ext cx="584557" cy="281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sz="2100">
                  <a:solidFill>
                    <a:srgbClr val="535353"/>
                  </a:solidFill>
                </a:defRPr>
              </a:lvl1pPr>
            </a:lstStyle>
            <a:p>
              <a:r>
                <a:rPr lang="en-US" sz="800" dirty="0">
                  <a:latin typeface="Segoe UI" panose="020B0502040204020203" pitchFamily="34" charset="0"/>
                  <a:cs typeface="Segoe UI" panose="020B0502040204020203" pitchFamily="34" charset="0"/>
                </a:rPr>
                <a:t>U-Factor, SHGC</a:t>
              </a:r>
              <a:endParaRPr sz="800" dirty="0">
                <a:latin typeface="Segoe UI" panose="020B0502040204020203" pitchFamily="34" charset="0"/>
                <a:cs typeface="Segoe UI" panose="020B0502040204020203" pitchFamily="34" charset="0"/>
              </a:endParaRPr>
            </a:p>
          </p:txBody>
        </p:sp>
        <p:sp>
          <p:nvSpPr>
            <p:cNvPr id="83" name="TextBox 52">
              <a:extLst>
                <a:ext uri="{FF2B5EF4-FFF2-40B4-BE49-F238E27FC236}">
                  <a16:creationId xmlns:a16="http://schemas.microsoft.com/office/drawing/2014/main" xmlns="" id="{B6D41603-B3AA-4D2B-89B5-D54CA8D126DB}"/>
                </a:ext>
              </a:extLst>
            </p:cNvPr>
            <p:cNvSpPr txBox="1"/>
            <p:nvPr/>
          </p:nvSpPr>
          <p:spPr>
            <a:xfrm>
              <a:off x="3728081" y="5260631"/>
              <a:ext cx="563997"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SKYLIGHT</a:t>
              </a:r>
              <a:endParaRPr sz="800" b="1" dirty="0">
                <a:latin typeface="Segoe UI" panose="020B0502040204020203" pitchFamily="34" charset="0"/>
                <a:cs typeface="Segoe UI" panose="020B0502040204020203" pitchFamily="34" charset="0"/>
              </a:endParaRPr>
            </a:p>
          </p:txBody>
        </p:sp>
        <p:sp>
          <p:nvSpPr>
            <p:cNvPr id="84" name="Line">
              <a:extLst>
                <a:ext uri="{FF2B5EF4-FFF2-40B4-BE49-F238E27FC236}">
                  <a16:creationId xmlns:a16="http://schemas.microsoft.com/office/drawing/2014/main" xmlns="" id="{8C91D402-B78A-4E6A-A208-30C9F80A476F}"/>
                </a:ext>
              </a:extLst>
            </p:cNvPr>
            <p:cNvSpPr/>
            <p:nvPr/>
          </p:nvSpPr>
          <p:spPr>
            <a:xfrm flipV="1">
              <a:off x="3108832" y="3535536"/>
              <a:ext cx="585446" cy="0"/>
            </a:xfrm>
            <a:prstGeom prst="line">
              <a:avLst/>
            </a:prstGeom>
            <a:ln w="25400">
              <a:solidFill>
                <a:srgbClr val="FF6400"/>
              </a:solidFill>
              <a:custDash>
                <a:ds d="200000" sp="200000"/>
              </a:custDash>
              <a:miter lim="400000"/>
              <a:tailEnd type="triangle"/>
            </a:ln>
          </p:spPr>
          <p:txBody>
            <a:bodyPr lIns="18859" rIns="18859"/>
            <a:lstStyle/>
            <a:p>
              <a:endParaRPr sz="495"/>
            </a:p>
          </p:txBody>
        </p:sp>
        <p:sp>
          <p:nvSpPr>
            <p:cNvPr id="85" name="Line">
              <a:extLst>
                <a:ext uri="{FF2B5EF4-FFF2-40B4-BE49-F238E27FC236}">
                  <a16:creationId xmlns:a16="http://schemas.microsoft.com/office/drawing/2014/main" xmlns="" id="{8945B0AB-A8C3-4B1B-B4E4-76B1E2771027}"/>
                </a:ext>
              </a:extLst>
            </p:cNvPr>
            <p:cNvSpPr/>
            <p:nvPr/>
          </p:nvSpPr>
          <p:spPr>
            <a:xfrm>
              <a:off x="3456500" y="4013388"/>
              <a:ext cx="237778" cy="0"/>
            </a:xfrm>
            <a:prstGeom prst="line">
              <a:avLst/>
            </a:prstGeom>
            <a:ln w="25400">
              <a:solidFill>
                <a:srgbClr val="D94489"/>
              </a:solidFill>
              <a:custDash>
                <a:ds d="200000" sp="200000"/>
              </a:custDash>
              <a:miter lim="400000"/>
              <a:tailEnd type="triangle"/>
            </a:ln>
          </p:spPr>
          <p:txBody>
            <a:bodyPr lIns="18859" rIns="18859"/>
            <a:lstStyle/>
            <a:p>
              <a:endParaRPr sz="495"/>
            </a:p>
          </p:txBody>
        </p:sp>
        <p:sp>
          <p:nvSpPr>
            <p:cNvPr id="86" name="Line">
              <a:extLst>
                <a:ext uri="{FF2B5EF4-FFF2-40B4-BE49-F238E27FC236}">
                  <a16:creationId xmlns:a16="http://schemas.microsoft.com/office/drawing/2014/main" xmlns="" id="{7439C075-29F7-48D2-82E9-FDA6230E6C33}"/>
                </a:ext>
              </a:extLst>
            </p:cNvPr>
            <p:cNvSpPr/>
            <p:nvPr/>
          </p:nvSpPr>
          <p:spPr>
            <a:xfrm flipV="1">
              <a:off x="3108832" y="4467611"/>
              <a:ext cx="585446" cy="0"/>
            </a:xfrm>
            <a:prstGeom prst="line">
              <a:avLst/>
            </a:prstGeom>
            <a:ln w="25400">
              <a:solidFill>
                <a:schemeClr val="accent2">
                  <a:lumMod val="60000"/>
                  <a:lumOff val="40000"/>
                </a:schemeClr>
              </a:solidFill>
              <a:custDash>
                <a:ds d="200000" sp="200000"/>
              </a:custDash>
              <a:miter lim="400000"/>
              <a:tailEnd type="triangle"/>
            </a:ln>
          </p:spPr>
          <p:txBody>
            <a:bodyPr lIns="18859" rIns="18859"/>
            <a:lstStyle/>
            <a:p>
              <a:endParaRPr sz="495" dirty="0"/>
            </a:p>
          </p:txBody>
        </p:sp>
        <p:sp>
          <p:nvSpPr>
            <p:cNvPr id="87" name="Line">
              <a:extLst>
                <a:ext uri="{FF2B5EF4-FFF2-40B4-BE49-F238E27FC236}">
                  <a16:creationId xmlns:a16="http://schemas.microsoft.com/office/drawing/2014/main" xmlns="" id="{FA360E9D-4D12-4687-875D-1AC98258EFC2}"/>
                </a:ext>
              </a:extLst>
            </p:cNvPr>
            <p:cNvSpPr/>
            <p:nvPr/>
          </p:nvSpPr>
          <p:spPr>
            <a:xfrm>
              <a:off x="3456500" y="4947554"/>
              <a:ext cx="237778" cy="0"/>
            </a:xfrm>
            <a:prstGeom prst="line">
              <a:avLst/>
            </a:prstGeom>
            <a:ln w="25400">
              <a:solidFill>
                <a:srgbClr val="0094FF"/>
              </a:solidFill>
              <a:custDash>
                <a:ds d="200000" sp="200000"/>
              </a:custDash>
              <a:miter lim="400000"/>
              <a:tailEnd type="triangle"/>
            </a:ln>
          </p:spPr>
          <p:txBody>
            <a:bodyPr lIns="18859" rIns="18859"/>
            <a:lstStyle/>
            <a:p>
              <a:endParaRPr sz="495"/>
            </a:p>
          </p:txBody>
        </p:sp>
        <p:sp>
          <p:nvSpPr>
            <p:cNvPr id="88" name="Line">
              <a:extLst>
                <a:ext uri="{FF2B5EF4-FFF2-40B4-BE49-F238E27FC236}">
                  <a16:creationId xmlns:a16="http://schemas.microsoft.com/office/drawing/2014/main" xmlns="" id="{E69DD768-321F-4FD1-870C-F8829863C9EF}"/>
                </a:ext>
              </a:extLst>
            </p:cNvPr>
            <p:cNvSpPr/>
            <p:nvPr/>
          </p:nvSpPr>
          <p:spPr>
            <a:xfrm>
              <a:off x="3108832" y="5395856"/>
              <a:ext cx="585446" cy="0"/>
            </a:xfrm>
            <a:prstGeom prst="line">
              <a:avLst/>
            </a:prstGeom>
            <a:ln w="25400">
              <a:solidFill>
                <a:srgbClr val="7EC43A"/>
              </a:solidFill>
              <a:custDash>
                <a:ds d="200000" sp="200000"/>
              </a:custDash>
              <a:miter lim="400000"/>
              <a:tailEnd type="triangle"/>
            </a:ln>
          </p:spPr>
          <p:txBody>
            <a:bodyPr lIns="18859" rIns="18859"/>
            <a:lstStyle/>
            <a:p>
              <a:endParaRPr sz="495"/>
            </a:p>
          </p:txBody>
        </p:sp>
        <p:grpSp>
          <p:nvGrpSpPr>
            <p:cNvPr id="5" name="Group 4">
              <a:extLst>
                <a:ext uri="{FF2B5EF4-FFF2-40B4-BE49-F238E27FC236}">
                  <a16:creationId xmlns:a16="http://schemas.microsoft.com/office/drawing/2014/main" xmlns="" id="{5EAED01D-ED5C-4BD2-A535-1340D4DEA932}"/>
                </a:ext>
              </a:extLst>
            </p:cNvPr>
            <p:cNvGrpSpPr/>
            <p:nvPr/>
          </p:nvGrpSpPr>
          <p:grpSpPr>
            <a:xfrm flipH="1">
              <a:off x="619191" y="3783661"/>
              <a:ext cx="1996217" cy="2076254"/>
              <a:chOff x="1507483" y="2591940"/>
              <a:chExt cx="2036742" cy="2076254"/>
            </a:xfrm>
          </p:grpSpPr>
          <p:sp>
            <p:nvSpPr>
              <p:cNvPr id="154" name="Freeform 10">
                <a:extLst>
                  <a:ext uri="{FF2B5EF4-FFF2-40B4-BE49-F238E27FC236}">
                    <a16:creationId xmlns:a16="http://schemas.microsoft.com/office/drawing/2014/main" xmlns="" id="{B86086C0-6D4F-4A15-94A5-A7BC4AF116C3}"/>
                  </a:ext>
                </a:extLst>
              </p:cNvPr>
              <p:cNvSpPr/>
              <p:nvPr/>
            </p:nvSpPr>
            <p:spPr>
              <a:xfrm>
                <a:off x="1507483" y="2666797"/>
                <a:ext cx="371335" cy="371248"/>
              </a:xfrm>
              <a:prstGeom prst="ellipse">
                <a:avLst/>
              </a:prstGeom>
              <a:gradFill>
                <a:gsLst>
                  <a:gs pos="0">
                    <a:srgbClr val="FFC203"/>
                  </a:gs>
                  <a:gs pos="36657">
                    <a:srgbClr val="FF7D25"/>
                  </a:gs>
                  <a:gs pos="77153">
                    <a:srgbClr val="FF3847"/>
                  </a:gs>
                </a:gsLst>
                <a:lin ang="2089255"/>
              </a:gradFill>
              <a:ln w="12700">
                <a:miter lim="400000"/>
              </a:ln>
            </p:spPr>
            <p:txBody>
              <a:bodyPr lIns="18859" rIns="18859" anchor="ctr"/>
              <a:lstStyle/>
              <a:p>
                <a:endParaRPr sz="495"/>
              </a:p>
            </p:txBody>
          </p:sp>
          <p:sp>
            <p:nvSpPr>
              <p:cNvPr id="157" name="Freeform 14">
                <a:extLst>
                  <a:ext uri="{FF2B5EF4-FFF2-40B4-BE49-F238E27FC236}">
                    <a16:creationId xmlns:a16="http://schemas.microsoft.com/office/drawing/2014/main" xmlns="" id="{A2EF5980-BB5C-4792-864C-FC889D8C0EDD}"/>
                  </a:ext>
                </a:extLst>
              </p:cNvPr>
              <p:cNvSpPr/>
              <p:nvPr/>
            </p:nvSpPr>
            <p:spPr>
              <a:xfrm>
                <a:off x="1693612" y="2591940"/>
                <a:ext cx="514479" cy="713187"/>
              </a:xfrm>
              <a:custGeom>
                <a:avLst/>
                <a:gdLst/>
                <a:ahLst/>
                <a:cxnLst>
                  <a:cxn ang="0">
                    <a:pos x="wd2" y="hd2"/>
                  </a:cxn>
                  <a:cxn ang="5400000">
                    <a:pos x="wd2" y="hd2"/>
                  </a:cxn>
                  <a:cxn ang="10800000">
                    <a:pos x="wd2" y="hd2"/>
                  </a:cxn>
                  <a:cxn ang="16200000">
                    <a:pos x="wd2" y="hd2"/>
                  </a:cxn>
                </a:cxnLst>
                <a:rect l="0" t="0" r="r" b="b"/>
                <a:pathLst>
                  <a:path w="21600" h="21600" extrusionOk="0">
                    <a:moveTo>
                      <a:pt x="14293" y="12711"/>
                    </a:moveTo>
                    <a:cubicBezTo>
                      <a:pt x="11421" y="11052"/>
                      <a:pt x="10966" y="8713"/>
                      <a:pt x="10922" y="7771"/>
                    </a:cubicBezTo>
                    <a:cubicBezTo>
                      <a:pt x="10922" y="7691"/>
                      <a:pt x="10922" y="7613"/>
                      <a:pt x="10922" y="7533"/>
                    </a:cubicBezTo>
                    <a:cubicBezTo>
                      <a:pt x="10922" y="7487"/>
                      <a:pt x="10922" y="7443"/>
                      <a:pt x="10922" y="7397"/>
                    </a:cubicBezTo>
                    <a:cubicBezTo>
                      <a:pt x="10559" y="3239"/>
                      <a:pt x="5777" y="0"/>
                      <a:pt x="0" y="0"/>
                    </a:cubicBezTo>
                    <a:lnTo>
                      <a:pt x="0" y="1160"/>
                    </a:lnTo>
                    <a:cubicBezTo>
                      <a:pt x="5157" y="1161"/>
                      <a:pt x="9336" y="4176"/>
                      <a:pt x="9336" y="7895"/>
                    </a:cubicBezTo>
                    <a:cubicBezTo>
                      <a:pt x="9336" y="8085"/>
                      <a:pt x="9336" y="8273"/>
                      <a:pt x="9300" y="8459"/>
                    </a:cubicBezTo>
                    <a:cubicBezTo>
                      <a:pt x="8898" y="11947"/>
                      <a:pt x="4854" y="14630"/>
                      <a:pt x="0" y="14629"/>
                    </a:cubicBezTo>
                    <a:lnTo>
                      <a:pt x="0" y="15790"/>
                    </a:lnTo>
                    <a:cubicBezTo>
                      <a:pt x="615" y="15790"/>
                      <a:pt x="1807" y="15680"/>
                      <a:pt x="1807" y="15680"/>
                    </a:cubicBezTo>
                    <a:cubicBezTo>
                      <a:pt x="2143" y="15640"/>
                      <a:pt x="2470" y="15590"/>
                      <a:pt x="2791" y="15530"/>
                    </a:cubicBezTo>
                    <a:cubicBezTo>
                      <a:pt x="4333" y="15358"/>
                      <a:pt x="7360" y="15290"/>
                      <a:pt x="10038" y="16838"/>
                    </a:cubicBezTo>
                    <a:cubicBezTo>
                      <a:pt x="12716" y="18385"/>
                      <a:pt x="13289" y="20568"/>
                      <a:pt x="13395" y="21600"/>
                    </a:cubicBezTo>
                    <a:cubicBezTo>
                      <a:pt x="13435" y="18025"/>
                      <a:pt x="16801" y="14916"/>
                      <a:pt x="21600" y="14021"/>
                    </a:cubicBezTo>
                    <a:cubicBezTo>
                      <a:pt x="20053" y="14189"/>
                      <a:pt x="16982" y="14271"/>
                      <a:pt x="14293" y="12711"/>
                    </a:cubicBezTo>
                    <a:close/>
                  </a:path>
                </a:pathLst>
              </a:custGeom>
              <a:gradFill>
                <a:gsLst>
                  <a:gs pos="58280">
                    <a:srgbClr val="F78932"/>
                  </a:gs>
                  <a:gs pos="53218">
                    <a:srgbClr val="EE953F"/>
                  </a:gs>
                  <a:gs pos="43094">
                    <a:srgbClr val="DDAD59"/>
                  </a:gs>
                  <a:gs pos="22846">
                    <a:schemeClr val="accent5">
                      <a:lumMod val="60000"/>
                      <a:lumOff val="40000"/>
                    </a:schemeClr>
                  </a:gs>
                  <a:gs pos="63342">
                    <a:srgbClr val="FF7D25"/>
                  </a:gs>
                  <a:gs pos="100000">
                    <a:srgbClr val="FFC203"/>
                  </a:gs>
                </a:gsLst>
                <a:lin ang="2089255"/>
              </a:gradFill>
              <a:ln w="12700">
                <a:miter lim="400000"/>
              </a:ln>
            </p:spPr>
            <p:txBody>
              <a:bodyPr lIns="18859" rIns="18859" anchor="ctr"/>
              <a:lstStyle/>
              <a:p>
                <a:endParaRPr sz="495"/>
              </a:p>
            </p:txBody>
          </p:sp>
          <p:sp>
            <p:nvSpPr>
              <p:cNvPr id="167" name="Freeform 17">
                <a:extLst>
                  <a:ext uri="{FF2B5EF4-FFF2-40B4-BE49-F238E27FC236}">
                    <a16:creationId xmlns:a16="http://schemas.microsoft.com/office/drawing/2014/main" xmlns="" id="{4980F327-0FD3-42CE-A607-D0AC7F0153DE}"/>
                  </a:ext>
                </a:extLst>
              </p:cNvPr>
              <p:cNvSpPr/>
              <p:nvPr/>
            </p:nvSpPr>
            <p:spPr>
              <a:xfrm>
                <a:off x="1550070" y="2709375"/>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168" name="Freeform 18">
                <a:extLst>
                  <a:ext uri="{FF2B5EF4-FFF2-40B4-BE49-F238E27FC236}">
                    <a16:creationId xmlns:a16="http://schemas.microsoft.com/office/drawing/2014/main" xmlns="" id="{C9CF5AAF-0C6F-4C16-92DF-99918AE4E47B}"/>
                  </a:ext>
                </a:extLst>
              </p:cNvPr>
              <p:cNvSpPr/>
              <p:nvPr/>
            </p:nvSpPr>
            <p:spPr>
              <a:xfrm>
                <a:off x="2087130" y="3121088"/>
                <a:ext cx="371335" cy="371248"/>
              </a:xfrm>
              <a:prstGeom prst="ellipse">
                <a:avLst/>
              </a:prstGeom>
              <a:gradFill>
                <a:gsLst>
                  <a:gs pos="1890">
                    <a:srgbClr val="FF2A70"/>
                  </a:gs>
                  <a:gs pos="64135">
                    <a:srgbClr val="E1359B"/>
                  </a:gs>
                  <a:gs pos="98899">
                    <a:srgbClr val="C23FC6"/>
                  </a:gs>
                </a:gsLst>
                <a:lin ang="2089255"/>
              </a:gradFill>
              <a:ln w="12700">
                <a:miter lim="400000"/>
              </a:ln>
            </p:spPr>
            <p:txBody>
              <a:bodyPr lIns="18859" rIns="18859" anchor="ctr"/>
              <a:lstStyle/>
              <a:p>
                <a:endParaRPr sz="495"/>
              </a:p>
            </p:txBody>
          </p:sp>
          <p:sp>
            <p:nvSpPr>
              <p:cNvPr id="169" name="Freeform 20">
                <a:extLst>
                  <a:ext uri="{FF2B5EF4-FFF2-40B4-BE49-F238E27FC236}">
                    <a16:creationId xmlns:a16="http://schemas.microsoft.com/office/drawing/2014/main" xmlns="" id="{F5062ACD-AB1D-4ECC-ADEA-704D36AE42AF}"/>
                  </a:ext>
                </a:extLst>
              </p:cNvPr>
              <p:cNvSpPr/>
              <p:nvPr/>
            </p:nvSpPr>
            <p:spPr>
              <a:xfrm>
                <a:off x="1757856" y="3046164"/>
                <a:ext cx="514479" cy="713186"/>
              </a:xfrm>
              <a:custGeom>
                <a:avLst/>
                <a:gdLst/>
                <a:ahLst/>
                <a:cxnLst>
                  <a:cxn ang="0">
                    <a:pos x="wd2" y="hd2"/>
                  </a:cxn>
                  <a:cxn ang="5400000">
                    <a:pos x="wd2" y="hd2"/>
                  </a:cxn>
                  <a:cxn ang="10800000">
                    <a:pos x="wd2" y="hd2"/>
                  </a:cxn>
                  <a:cxn ang="16200000">
                    <a:pos x="wd2" y="hd2"/>
                  </a:cxn>
                </a:cxnLst>
                <a:rect l="0" t="0" r="r" b="b"/>
                <a:pathLst>
                  <a:path w="21600" h="21600" extrusionOk="0">
                    <a:moveTo>
                      <a:pt x="7307" y="12709"/>
                    </a:moveTo>
                    <a:cubicBezTo>
                      <a:pt x="10176" y="11052"/>
                      <a:pt x="10617" y="8711"/>
                      <a:pt x="10675" y="7771"/>
                    </a:cubicBezTo>
                    <a:lnTo>
                      <a:pt x="10675" y="7533"/>
                    </a:lnTo>
                    <a:cubicBezTo>
                      <a:pt x="10675" y="7487"/>
                      <a:pt x="10675" y="7443"/>
                      <a:pt x="10675" y="7397"/>
                    </a:cubicBezTo>
                    <a:cubicBezTo>
                      <a:pt x="11040" y="3239"/>
                      <a:pt x="15822" y="0"/>
                      <a:pt x="21600" y="0"/>
                    </a:cubicBezTo>
                    <a:lnTo>
                      <a:pt x="21600" y="1160"/>
                    </a:lnTo>
                    <a:cubicBezTo>
                      <a:pt x="16442" y="1160"/>
                      <a:pt x="12261" y="4175"/>
                      <a:pt x="12261" y="7895"/>
                    </a:cubicBezTo>
                    <a:cubicBezTo>
                      <a:pt x="12261" y="8095"/>
                      <a:pt x="12261" y="8273"/>
                      <a:pt x="12297" y="8459"/>
                    </a:cubicBezTo>
                    <a:cubicBezTo>
                      <a:pt x="12701" y="11948"/>
                      <a:pt x="16746" y="14630"/>
                      <a:pt x="21600" y="14629"/>
                    </a:cubicBezTo>
                    <a:lnTo>
                      <a:pt x="21600" y="15790"/>
                    </a:lnTo>
                    <a:cubicBezTo>
                      <a:pt x="20985" y="15790"/>
                      <a:pt x="19793" y="15680"/>
                      <a:pt x="19790" y="15680"/>
                    </a:cubicBezTo>
                    <a:cubicBezTo>
                      <a:pt x="19457" y="15640"/>
                      <a:pt x="19130" y="15590"/>
                      <a:pt x="18806" y="15528"/>
                    </a:cubicBezTo>
                    <a:cubicBezTo>
                      <a:pt x="17267" y="15358"/>
                      <a:pt x="14240" y="15290"/>
                      <a:pt x="11560" y="16838"/>
                    </a:cubicBezTo>
                    <a:cubicBezTo>
                      <a:pt x="8879" y="18385"/>
                      <a:pt x="8311" y="20568"/>
                      <a:pt x="8205" y="21600"/>
                    </a:cubicBezTo>
                    <a:cubicBezTo>
                      <a:pt x="8163" y="18026"/>
                      <a:pt x="4798" y="14917"/>
                      <a:pt x="0" y="14021"/>
                    </a:cubicBezTo>
                    <a:cubicBezTo>
                      <a:pt x="1547" y="14191"/>
                      <a:pt x="4604" y="14275"/>
                      <a:pt x="7307" y="12709"/>
                    </a:cubicBezTo>
                    <a:close/>
                  </a:path>
                </a:pathLst>
              </a:custGeom>
              <a:gradFill>
                <a:gsLst>
                  <a:gs pos="1890">
                    <a:srgbClr val="FF2A70"/>
                  </a:gs>
                  <a:gs pos="64135">
                    <a:srgbClr val="E1359B"/>
                  </a:gs>
                  <a:gs pos="98899">
                    <a:srgbClr val="C23FC6"/>
                  </a:gs>
                </a:gsLst>
                <a:lin ang="2089255"/>
              </a:gradFill>
              <a:ln w="12700">
                <a:miter lim="400000"/>
              </a:ln>
            </p:spPr>
            <p:txBody>
              <a:bodyPr lIns="18859" rIns="18859" anchor="ctr"/>
              <a:lstStyle/>
              <a:p>
                <a:endParaRPr sz="495"/>
              </a:p>
            </p:txBody>
          </p:sp>
          <p:sp>
            <p:nvSpPr>
              <p:cNvPr id="170" name="Freeform 21">
                <a:extLst>
                  <a:ext uri="{FF2B5EF4-FFF2-40B4-BE49-F238E27FC236}">
                    <a16:creationId xmlns:a16="http://schemas.microsoft.com/office/drawing/2014/main" xmlns="" id="{84D10BFC-5DA9-4093-86EA-A17EC3A1253A}"/>
                  </a:ext>
                </a:extLst>
              </p:cNvPr>
              <p:cNvSpPr/>
              <p:nvPr/>
            </p:nvSpPr>
            <p:spPr>
              <a:xfrm>
                <a:off x="2129717" y="3163664"/>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171" name="Freeform 22">
                <a:extLst>
                  <a:ext uri="{FF2B5EF4-FFF2-40B4-BE49-F238E27FC236}">
                    <a16:creationId xmlns:a16="http://schemas.microsoft.com/office/drawing/2014/main" xmlns="" id="{EE0B6B6E-EEA9-4CFB-B10C-F069CABA5CD6}"/>
                  </a:ext>
                </a:extLst>
              </p:cNvPr>
              <p:cNvSpPr/>
              <p:nvPr/>
            </p:nvSpPr>
            <p:spPr>
              <a:xfrm>
                <a:off x="1507483" y="3575575"/>
                <a:ext cx="371335" cy="371248"/>
              </a:xfrm>
              <a:prstGeom prst="ellipse">
                <a:avLst/>
              </a:prstGeom>
              <a:gradFill>
                <a:gsLst>
                  <a:gs pos="195">
                    <a:srgbClr val="A852E6"/>
                  </a:gs>
                  <a:gs pos="36759">
                    <a:srgbClr val="863DC8"/>
                  </a:gs>
                  <a:gs pos="77153">
                    <a:srgbClr val="6428AA"/>
                  </a:gs>
                </a:gsLst>
                <a:lin ang="2089255"/>
              </a:gradFill>
              <a:ln w="12700">
                <a:miter lim="400000"/>
              </a:ln>
            </p:spPr>
            <p:txBody>
              <a:bodyPr lIns="18859" rIns="18859" anchor="ctr"/>
              <a:lstStyle/>
              <a:p>
                <a:endParaRPr sz="495"/>
              </a:p>
            </p:txBody>
          </p:sp>
          <p:sp>
            <p:nvSpPr>
              <p:cNvPr id="172" name="Freeform 24">
                <a:extLst>
                  <a:ext uri="{FF2B5EF4-FFF2-40B4-BE49-F238E27FC236}">
                    <a16:creationId xmlns:a16="http://schemas.microsoft.com/office/drawing/2014/main" xmlns="" id="{DE9AD035-C500-40E9-9D65-2361A0FC0111}"/>
                  </a:ext>
                </a:extLst>
              </p:cNvPr>
              <p:cNvSpPr/>
              <p:nvPr/>
            </p:nvSpPr>
            <p:spPr>
              <a:xfrm>
                <a:off x="1693612" y="3500718"/>
                <a:ext cx="514083" cy="712988"/>
              </a:xfrm>
              <a:custGeom>
                <a:avLst/>
                <a:gdLst/>
                <a:ahLst/>
                <a:cxnLst>
                  <a:cxn ang="0">
                    <a:pos x="wd2" y="hd2"/>
                  </a:cxn>
                  <a:cxn ang="5400000">
                    <a:pos x="wd2" y="hd2"/>
                  </a:cxn>
                  <a:cxn ang="10800000">
                    <a:pos x="wd2" y="hd2"/>
                  </a:cxn>
                  <a:cxn ang="16200000">
                    <a:pos x="wd2" y="hd2"/>
                  </a:cxn>
                </a:cxnLst>
                <a:rect l="0" t="0" r="r" b="b"/>
                <a:pathLst>
                  <a:path w="21600" h="21600" extrusionOk="0">
                    <a:moveTo>
                      <a:pt x="14304" y="12715"/>
                    </a:moveTo>
                    <a:cubicBezTo>
                      <a:pt x="11430" y="11055"/>
                      <a:pt x="10975" y="8715"/>
                      <a:pt x="10930" y="7773"/>
                    </a:cubicBezTo>
                    <a:cubicBezTo>
                      <a:pt x="10930" y="7693"/>
                      <a:pt x="10930" y="7615"/>
                      <a:pt x="10930" y="7535"/>
                    </a:cubicBezTo>
                    <a:cubicBezTo>
                      <a:pt x="10930" y="7489"/>
                      <a:pt x="10930" y="7445"/>
                      <a:pt x="10930" y="7399"/>
                    </a:cubicBezTo>
                    <a:cubicBezTo>
                      <a:pt x="10567" y="3240"/>
                      <a:pt x="5782" y="0"/>
                      <a:pt x="0" y="0"/>
                    </a:cubicBezTo>
                    <a:lnTo>
                      <a:pt x="0" y="1162"/>
                    </a:lnTo>
                    <a:cubicBezTo>
                      <a:pt x="5160" y="1162"/>
                      <a:pt x="9344" y="4177"/>
                      <a:pt x="9344" y="7897"/>
                    </a:cubicBezTo>
                    <a:cubicBezTo>
                      <a:pt x="9344" y="8087"/>
                      <a:pt x="9344" y="8275"/>
                      <a:pt x="9307" y="8461"/>
                    </a:cubicBezTo>
                    <a:cubicBezTo>
                      <a:pt x="8905" y="11951"/>
                      <a:pt x="4857" y="14634"/>
                      <a:pt x="0" y="14633"/>
                    </a:cubicBezTo>
                    <a:lnTo>
                      <a:pt x="0" y="15795"/>
                    </a:lnTo>
                    <a:cubicBezTo>
                      <a:pt x="616" y="15795"/>
                      <a:pt x="1809" y="15685"/>
                      <a:pt x="1809" y="15685"/>
                    </a:cubicBezTo>
                    <a:cubicBezTo>
                      <a:pt x="2144" y="15645"/>
                      <a:pt x="2472" y="15595"/>
                      <a:pt x="2794" y="15535"/>
                    </a:cubicBezTo>
                    <a:cubicBezTo>
                      <a:pt x="4336" y="15363"/>
                      <a:pt x="7366" y="15295"/>
                      <a:pt x="10045" y="16842"/>
                    </a:cubicBezTo>
                    <a:cubicBezTo>
                      <a:pt x="12725" y="18390"/>
                      <a:pt x="13280" y="20568"/>
                      <a:pt x="13388" y="21600"/>
                    </a:cubicBezTo>
                    <a:cubicBezTo>
                      <a:pt x="13429" y="18024"/>
                      <a:pt x="16797" y="14914"/>
                      <a:pt x="21600" y="14019"/>
                    </a:cubicBezTo>
                    <a:cubicBezTo>
                      <a:pt x="20069" y="14193"/>
                      <a:pt x="16995" y="14277"/>
                      <a:pt x="14304" y="12715"/>
                    </a:cubicBezTo>
                    <a:close/>
                  </a:path>
                </a:pathLst>
              </a:custGeom>
              <a:gradFill>
                <a:gsLst>
                  <a:gs pos="32000">
                    <a:srgbClr val="FFFF00"/>
                  </a:gs>
                  <a:gs pos="63240">
                    <a:srgbClr val="FFC000"/>
                  </a:gs>
                  <a:gs pos="78000">
                    <a:srgbClr val="FFC000"/>
                  </a:gs>
                </a:gsLst>
                <a:lin ang="2089255"/>
              </a:gradFill>
              <a:ln w="12700">
                <a:miter lim="400000"/>
              </a:ln>
            </p:spPr>
            <p:txBody>
              <a:bodyPr lIns="18859" rIns="18859" anchor="ctr"/>
              <a:lstStyle/>
              <a:p>
                <a:endParaRPr sz="495" dirty="0"/>
              </a:p>
            </p:txBody>
          </p:sp>
          <p:sp>
            <p:nvSpPr>
              <p:cNvPr id="173" name="Freeform 25">
                <a:extLst>
                  <a:ext uri="{FF2B5EF4-FFF2-40B4-BE49-F238E27FC236}">
                    <a16:creationId xmlns:a16="http://schemas.microsoft.com/office/drawing/2014/main" xmlns="" id="{21917684-C985-4F2B-889E-39E6075B60FC}"/>
                  </a:ext>
                </a:extLst>
              </p:cNvPr>
              <p:cNvSpPr/>
              <p:nvPr/>
            </p:nvSpPr>
            <p:spPr>
              <a:xfrm>
                <a:off x="1550070" y="3618152"/>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dirty="0"/>
              </a:p>
            </p:txBody>
          </p:sp>
          <p:sp>
            <p:nvSpPr>
              <p:cNvPr id="174" name="Freeform 26">
                <a:extLst>
                  <a:ext uri="{FF2B5EF4-FFF2-40B4-BE49-F238E27FC236}">
                    <a16:creationId xmlns:a16="http://schemas.microsoft.com/office/drawing/2014/main" xmlns="" id="{DC611C9D-F225-4D75-B1EE-5D9741194D4E}"/>
                  </a:ext>
                </a:extLst>
              </p:cNvPr>
              <p:cNvSpPr/>
              <p:nvPr/>
            </p:nvSpPr>
            <p:spPr>
              <a:xfrm>
                <a:off x="2087130" y="4029865"/>
                <a:ext cx="371335" cy="371248"/>
              </a:xfrm>
              <a:prstGeom prst="ellipse">
                <a:avLst/>
              </a:prstGeom>
              <a:gradFill>
                <a:gsLst>
                  <a:gs pos="0">
                    <a:srgbClr val="00F2FE"/>
                  </a:gs>
                  <a:gs pos="36657">
                    <a:srgbClr val="28CFFE"/>
                  </a:gs>
                  <a:gs pos="77153">
                    <a:srgbClr val="4FACFE"/>
                  </a:gs>
                </a:gsLst>
                <a:lin ang="2089255"/>
              </a:gradFill>
              <a:ln w="12700">
                <a:miter lim="400000"/>
              </a:ln>
            </p:spPr>
            <p:txBody>
              <a:bodyPr lIns="18859" rIns="18859" anchor="ctr"/>
              <a:lstStyle/>
              <a:p>
                <a:endParaRPr sz="495"/>
              </a:p>
            </p:txBody>
          </p:sp>
          <p:sp>
            <p:nvSpPr>
              <p:cNvPr id="175" name="Freeform 28">
                <a:extLst>
                  <a:ext uri="{FF2B5EF4-FFF2-40B4-BE49-F238E27FC236}">
                    <a16:creationId xmlns:a16="http://schemas.microsoft.com/office/drawing/2014/main" xmlns="" id="{70D006C1-A73F-436B-BC7F-AA52D6289320}"/>
                  </a:ext>
                </a:extLst>
              </p:cNvPr>
              <p:cNvSpPr/>
              <p:nvPr/>
            </p:nvSpPr>
            <p:spPr>
              <a:xfrm>
                <a:off x="1757856" y="3955008"/>
                <a:ext cx="514479" cy="713186"/>
              </a:xfrm>
              <a:custGeom>
                <a:avLst/>
                <a:gdLst/>
                <a:ahLst/>
                <a:cxnLst>
                  <a:cxn ang="0">
                    <a:pos x="wd2" y="hd2"/>
                  </a:cxn>
                  <a:cxn ang="5400000">
                    <a:pos x="wd2" y="hd2"/>
                  </a:cxn>
                  <a:cxn ang="10800000">
                    <a:pos x="wd2" y="hd2"/>
                  </a:cxn>
                  <a:cxn ang="16200000">
                    <a:pos x="wd2" y="hd2"/>
                  </a:cxn>
                </a:cxnLst>
                <a:rect l="0" t="0" r="r" b="b"/>
                <a:pathLst>
                  <a:path w="21600" h="21600" extrusionOk="0">
                    <a:moveTo>
                      <a:pt x="7307" y="12711"/>
                    </a:moveTo>
                    <a:cubicBezTo>
                      <a:pt x="10176" y="11052"/>
                      <a:pt x="10617" y="8713"/>
                      <a:pt x="10675" y="7771"/>
                    </a:cubicBezTo>
                    <a:lnTo>
                      <a:pt x="10675" y="7533"/>
                    </a:lnTo>
                    <a:cubicBezTo>
                      <a:pt x="10675" y="7487"/>
                      <a:pt x="10675" y="7443"/>
                      <a:pt x="10675" y="7397"/>
                    </a:cubicBezTo>
                    <a:cubicBezTo>
                      <a:pt x="11040" y="3239"/>
                      <a:pt x="15822" y="0"/>
                      <a:pt x="21600" y="0"/>
                    </a:cubicBezTo>
                    <a:lnTo>
                      <a:pt x="21600" y="1160"/>
                    </a:lnTo>
                    <a:cubicBezTo>
                      <a:pt x="16443" y="1161"/>
                      <a:pt x="12262" y="4176"/>
                      <a:pt x="12261" y="7895"/>
                    </a:cubicBezTo>
                    <a:cubicBezTo>
                      <a:pt x="12261" y="8085"/>
                      <a:pt x="12261" y="8273"/>
                      <a:pt x="12297" y="8459"/>
                    </a:cubicBezTo>
                    <a:cubicBezTo>
                      <a:pt x="12701" y="11948"/>
                      <a:pt x="16746" y="14630"/>
                      <a:pt x="21600" y="14629"/>
                    </a:cubicBezTo>
                    <a:lnTo>
                      <a:pt x="21600" y="15790"/>
                    </a:lnTo>
                    <a:cubicBezTo>
                      <a:pt x="20985" y="15790"/>
                      <a:pt x="19793" y="15680"/>
                      <a:pt x="19790" y="15680"/>
                    </a:cubicBezTo>
                    <a:cubicBezTo>
                      <a:pt x="19457" y="15640"/>
                      <a:pt x="19130" y="15590"/>
                      <a:pt x="18806" y="15530"/>
                    </a:cubicBezTo>
                    <a:cubicBezTo>
                      <a:pt x="17267" y="15358"/>
                      <a:pt x="14240" y="15290"/>
                      <a:pt x="11560" y="16838"/>
                    </a:cubicBezTo>
                    <a:cubicBezTo>
                      <a:pt x="8879" y="18385"/>
                      <a:pt x="8311" y="20568"/>
                      <a:pt x="8205" y="21600"/>
                    </a:cubicBezTo>
                    <a:cubicBezTo>
                      <a:pt x="8163" y="18026"/>
                      <a:pt x="4798" y="14917"/>
                      <a:pt x="0" y="14021"/>
                    </a:cubicBezTo>
                    <a:cubicBezTo>
                      <a:pt x="1547" y="14189"/>
                      <a:pt x="4604" y="14273"/>
                      <a:pt x="7307" y="12711"/>
                    </a:cubicBezTo>
                    <a:close/>
                  </a:path>
                </a:pathLst>
              </a:custGeom>
              <a:gradFill>
                <a:gsLst>
                  <a:gs pos="22846">
                    <a:srgbClr val="4FACFE"/>
                  </a:gs>
                  <a:gs pos="63342">
                    <a:srgbClr val="28CFFE"/>
                  </a:gs>
                  <a:gs pos="100000">
                    <a:srgbClr val="00F2FE"/>
                  </a:gs>
                </a:gsLst>
                <a:lin ang="2089255"/>
              </a:gradFill>
              <a:ln w="12700">
                <a:miter lim="400000"/>
              </a:ln>
            </p:spPr>
            <p:txBody>
              <a:bodyPr lIns="18859" rIns="18859" anchor="ctr"/>
              <a:lstStyle/>
              <a:p>
                <a:endParaRPr sz="495"/>
              </a:p>
            </p:txBody>
          </p:sp>
          <p:sp>
            <p:nvSpPr>
              <p:cNvPr id="176" name="Freeform 29">
                <a:extLst>
                  <a:ext uri="{FF2B5EF4-FFF2-40B4-BE49-F238E27FC236}">
                    <a16:creationId xmlns:a16="http://schemas.microsoft.com/office/drawing/2014/main" xmlns="" id="{D8CA068C-215C-406A-A371-E48EE4EE7F95}"/>
                  </a:ext>
                </a:extLst>
              </p:cNvPr>
              <p:cNvSpPr/>
              <p:nvPr/>
            </p:nvSpPr>
            <p:spPr>
              <a:xfrm>
                <a:off x="2129717" y="4072442"/>
                <a:ext cx="286160" cy="286094"/>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8859" rIns="18859" anchor="ctr"/>
              <a:lstStyle/>
              <a:p>
                <a:endParaRPr sz="495"/>
              </a:p>
            </p:txBody>
          </p:sp>
          <p:sp>
            <p:nvSpPr>
              <p:cNvPr id="180" name="TextBox 52">
                <a:extLst>
                  <a:ext uri="{FF2B5EF4-FFF2-40B4-BE49-F238E27FC236}">
                    <a16:creationId xmlns:a16="http://schemas.microsoft.com/office/drawing/2014/main" xmlns="" id="{88F5363E-6CE4-450C-B60C-4B7CAE6ED1FD}"/>
                  </a:ext>
                </a:extLst>
              </p:cNvPr>
              <p:cNvSpPr txBox="1"/>
              <p:nvPr/>
            </p:nvSpPr>
            <p:spPr>
              <a:xfrm>
                <a:off x="2634993" y="2802530"/>
                <a:ext cx="869219"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sz="2100">
                    <a:solidFill>
                      <a:srgbClr val="535353"/>
                    </a:solidFill>
                  </a:defRPr>
                </a:lvl1pPr>
              </a:lstStyle>
              <a:p>
                <a:r>
                  <a:rPr lang="en-IN" sz="800" dirty="0">
                    <a:latin typeface="Segoe UI" panose="020B0502040204020203" pitchFamily="34" charset="0"/>
                    <a:cs typeface="Segoe UI" panose="020B0502040204020203" pitchFamily="34" charset="0"/>
                  </a:rPr>
                  <a:t>U- Factor, SHGC, VLT</a:t>
                </a:r>
              </a:p>
            </p:txBody>
          </p:sp>
          <p:sp>
            <p:nvSpPr>
              <p:cNvPr id="181" name="TextBox 52">
                <a:extLst>
                  <a:ext uri="{FF2B5EF4-FFF2-40B4-BE49-F238E27FC236}">
                    <a16:creationId xmlns:a16="http://schemas.microsoft.com/office/drawing/2014/main" xmlns="" id="{43ED1B4F-7D36-4517-AE27-F3181B70EAF3}"/>
                  </a:ext>
                </a:extLst>
              </p:cNvPr>
              <p:cNvSpPr txBox="1"/>
              <p:nvPr/>
            </p:nvSpPr>
            <p:spPr>
              <a:xfrm>
                <a:off x="2768685" y="2713933"/>
                <a:ext cx="670383"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FENESTRATION</a:t>
                </a:r>
                <a:endParaRPr sz="800" b="1" dirty="0">
                  <a:latin typeface="Segoe UI" panose="020B0502040204020203" pitchFamily="34" charset="0"/>
                  <a:cs typeface="Segoe UI" panose="020B0502040204020203" pitchFamily="34" charset="0"/>
                </a:endParaRPr>
              </a:p>
            </p:txBody>
          </p:sp>
          <p:sp>
            <p:nvSpPr>
              <p:cNvPr id="182" name="TextBox 52">
                <a:extLst>
                  <a:ext uri="{FF2B5EF4-FFF2-40B4-BE49-F238E27FC236}">
                    <a16:creationId xmlns:a16="http://schemas.microsoft.com/office/drawing/2014/main" xmlns="" id="{F5EE5A1E-1CFD-4C55-B4F3-2E9A94792D6A}"/>
                  </a:ext>
                </a:extLst>
              </p:cNvPr>
              <p:cNvSpPr txBox="1"/>
              <p:nvPr/>
            </p:nvSpPr>
            <p:spPr>
              <a:xfrm>
                <a:off x="2634993" y="3319698"/>
                <a:ext cx="464975"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859" rIns="18859">
                <a:spAutoFit/>
              </a:bodyPr>
              <a:lstStyle>
                <a:lvl1pPr>
                  <a:defRPr sz="2100">
                    <a:solidFill>
                      <a:srgbClr val="535353"/>
                    </a:solidFill>
                  </a:defRPr>
                </a:lvl1pPr>
              </a:lstStyle>
              <a:p>
                <a:r>
                  <a:rPr lang="en-US" sz="800" dirty="0">
                    <a:latin typeface="Segoe UI" panose="020B0502040204020203" pitchFamily="34" charset="0"/>
                    <a:cs typeface="Segoe UI" panose="020B0502040204020203" pitchFamily="34" charset="0"/>
                  </a:rPr>
                  <a:t>U-Factor</a:t>
                </a:r>
                <a:endParaRPr sz="800" dirty="0">
                  <a:latin typeface="Segoe UI" panose="020B0502040204020203" pitchFamily="34" charset="0"/>
                  <a:cs typeface="Segoe UI" panose="020B0502040204020203" pitchFamily="34" charset="0"/>
                </a:endParaRPr>
              </a:p>
            </p:txBody>
          </p:sp>
          <p:sp>
            <p:nvSpPr>
              <p:cNvPr id="185" name="TextBox 52">
                <a:extLst>
                  <a:ext uri="{FF2B5EF4-FFF2-40B4-BE49-F238E27FC236}">
                    <a16:creationId xmlns:a16="http://schemas.microsoft.com/office/drawing/2014/main" xmlns="" id="{BB415AC1-F5A2-410E-981E-AB8E6BCE35CD}"/>
                  </a:ext>
                </a:extLst>
              </p:cNvPr>
              <p:cNvSpPr txBox="1"/>
              <p:nvPr/>
            </p:nvSpPr>
            <p:spPr>
              <a:xfrm>
                <a:off x="2776804" y="3118502"/>
                <a:ext cx="767421" cy="281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pPr algn="r"/>
                <a:r>
                  <a:rPr lang="en-US" sz="800" b="1" dirty="0">
                    <a:latin typeface="Segoe UI" panose="020B0502040204020203" pitchFamily="34" charset="0"/>
                    <a:cs typeface="Segoe UI" panose="020B0502040204020203" pitchFamily="34" charset="0"/>
                  </a:rPr>
                  <a:t>OPAQUE CONSTRUCTION</a:t>
                </a:r>
                <a:endParaRPr sz="800" b="1" dirty="0">
                  <a:latin typeface="Segoe UI" panose="020B0502040204020203" pitchFamily="34" charset="0"/>
                  <a:cs typeface="Segoe UI" panose="020B0502040204020203" pitchFamily="34" charset="0"/>
                </a:endParaRPr>
              </a:p>
            </p:txBody>
          </p:sp>
          <p:sp>
            <p:nvSpPr>
              <p:cNvPr id="186" name="TextBox 52">
                <a:extLst>
                  <a:ext uri="{FF2B5EF4-FFF2-40B4-BE49-F238E27FC236}">
                    <a16:creationId xmlns:a16="http://schemas.microsoft.com/office/drawing/2014/main" xmlns="" id="{1A3FFE2A-689C-4201-9C65-50879FDC0AB5}"/>
                  </a:ext>
                </a:extLst>
              </p:cNvPr>
              <p:cNvSpPr txBox="1"/>
              <p:nvPr/>
            </p:nvSpPr>
            <p:spPr>
              <a:xfrm>
                <a:off x="2762700" y="3692800"/>
                <a:ext cx="767422" cy="486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sz="2100">
                    <a:solidFill>
                      <a:srgbClr val="535353"/>
                    </a:solidFill>
                  </a:defRPr>
                </a:lvl1pPr>
              </a:lstStyle>
              <a:p>
                <a:pPr algn="r"/>
                <a:r>
                  <a:rPr lang="en-US" sz="800" dirty="0">
                    <a:latin typeface="Segoe UI" panose="020B0502040204020203" pitchFamily="34" charset="0"/>
                    <a:cs typeface="Segoe UI" panose="020B0502040204020203" pitchFamily="34" charset="0"/>
                  </a:rPr>
                  <a:t>Simulation Method, Manual Daylighting Calculation</a:t>
                </a:r>
              </a:p>
            </p:txBody>
          </p:sp>
          <p:sp>
            <p:nvSpPr>
              <p:cNvPr id="187" name="TextBox 52">
                <a:extLst>
                  <a:ext uri="{FF2B5EF4-FFF2-40B4-BE49-F238E27FC236}">
                    <a16:creationId xmlns:a16="http://schemas.microsoft.com/office/drawing/2014/main" xmlns="" id="{A40891E4-72B7-46B1-8BE4-BACFD4DC7F2F}"/>
                  </a:ext>
                </a:extLst>
              </p:cNvPr>
              <p:cNvSpPr txBox="1"/>
              <p:nvPr/>
            </p:nvSpPr>
            <p:spPr>
              <a:xfrm>
                <a:off x="2807205" y="3604798"/>
                <a:ext cx="682230"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pPr algn="r"/>
                <a:r>
                  <a:rPr lang="en-US" sz="800" b="1" dirty="0">
                    <a:latin typeface="Segoe UI" panose="020B0502040204020203" pitchFamily="34" charset="0"/>
                    <a:cs typeface="Segoe UI" panose="020B0502040204020203" pitchFamily="34" charset="0"/>
                  </a:rPr>
                  <a:t>DAYLIGHTING</a:t>
                </a:r>
                <a:endParaRPr sz="800" b="1" dirty="0">
                  <a:latin typeface="Segoe UI" panose="020B0502040204020203" pitchFamily="34" charset="0"/>
                  <a:cs typeface="Segoe UI" panose="020B0502040204020203" pitchFamily="34" charset="0"/>
                </a:endParaRPr>
              </a:p>
            </p:txBody>
          </p:sp>
          <p:sp>
            <p:nvSpPr>
              <p:cNvPr id="189" name="TextBox 52">
                <a:extLst>
                  <a:ext uri="{FF2B5EF4-FFF2-40B4-BE49-F238E27FC236}">
                    <a16:creationId xmlns:a16="http://schemas.microsoft.com/office/drawing/2014/main" xmlns="" id="{666DF7C1-01E5-48B0-B801-65FD21534777}"/>
                  </a:ext>
                </a:extLst>
              </p:cNvPr>
              <p:cNvSpPr txBox="1"/>
              <p:nvPr/>
            </p:nvSpPr>
            <p:spPr>
              <a:xfrm>
                <a:off x="2740034" y="4155878"/>
                <a:ext cx="659850" cy="179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859" rIns="18859">
                <a:spAutoFit/>
              </a:bodyPr>
              <a:lstStyle>
                <a:lvl1pPr>
                  <a:defRPr>
                    <a:solidFill>
                      <a:srgbClr val="535353"/>
                    </a:solidFill>
                  </a:defRPr>
                </a:lvl1pPr>
              </a:lstStyle>
              <a:p>
                <a:r>
                  <a:rPr lang="en-US" sz="800" b="1" dirty="0">
                    <a:latin typeface="Segoe UI" panose="020B0502040204020203" pitchFamily="34" charset="0"/>
                    <a:cs typeface="Segoe UI" panose="020B0502040204020203" pitchFamily="34" charset="0"/>
                  </a:rPr>
                  <a:t>AIR LEAKAGES</a:t>
                </a:r>
                <a:endParaRPr sz="800" b="1" dirty="0">
                  <a:latin typeface="Segoe UI" panose="020B0502040204020203" pitchFamily="34" charset="0"/>
                  <a:cs typeface="Segoe UI" panose="020B0502040204020203" pitchFamily="34" charset="0"/>
                </a:endParaRPr>
              </a:p>
            </p:txBody>
          </p:sp>
          <p:sp>
            <p:nvSpPr>
              <p:cNvPr id="192" name="Line">
                <a:extLst>
                  <a:ext uri="{FF2B5EF4-FFF2-40B4-BE49-F238E27FC236}">
                    <a16:creationId xmlns:a16="http://schemas.microsoft.com/office/drawing/2014/main" xmlns="" id="{E8D6498B-B3BA-4384-9417-1B4DC03CDFFE}"/>
                  </a:ext>
                </a:extLst>
              </p:cNvPr>
              <p:cNvSpPr/>
              <p:nvPr/>
            </p:nvSpPr>
            <p:spPr>
              <a:xfrm flipV="1">
                <a:off x="2165742" y="2827275"/>
                <a:ext cx="585446" cy="0"/>
              </a:xfrm>
              <a:prstGeom prst="line">
                <a:avLst/>
              </a:prstGeom>
              <a:ln w="25400">
                <a:solidFill>
                  <a:srgbClr val="FF6400"/>
                </a:solidFill>
                <a:custDash>
                  <a:ds d="200000" sp="200000"/>
                </a:custDash>
                <a:miter lim="400000"/>
                <a:tailEnd type="triangle"/>
              </a:ln>
            </p:spPr>
            <p:txBody>
              <a:bodyPr lIns="18859" rIns="18859"/>
              <a:lstStyle/>
              <a:p>
                <a:endParaRPr sz="495"/>
              </a:p>
            </p:txBody>
          </p:sp>
          <p:sp>
            <p:nvSpPr>
              <p:cNvPr id="193" name="Line">
                <a:extLst>
                  <a:ext uri="{FF2B5EF4-FFF2-40B4-BE49-F238E27FC236}">
                    <a16:creationId xmlns:a16="http://schemas.microsoft.com/office/drawing/2014/main" xmlns="" id="{08CCBB0F-1BC0-40F8-962F-8EC87C3D9CDC}"/>
                  </a:ext>
                </a:extLst>
              </p:cNvPr>
              <p:cNvSpPr/>
              <p:nvPr/>
            </p:nvSpPr>
            <p:spPr>
              <a:xfrm>
                <a:off x="2513410" y="3305127"/>
                <a:ext cx="237778" cy="0"/>
              </a:xfrm>
              <a:prstGeom prst="line">
                <a:avLst/>
              </a:prstGeom>
              <a:ln w="25400">
                <a:solidFill>
                  <a:srgbClr val="D94489"/>
                </a:solidFill>
                <a:custDash>
                  <a:ds d="200000" sp="200000"/>
                </a:custDash>
                <a:miter lim="400000"/>
                <a:tailEnd type="triangle"/>
              </a:ln>
            </p:spPr>
            <p:txBody>
              <a:bodyPr lIns="18859" rIns="18859"/>
              <a:lstStyle/>
              <a:p>
                <a:endParaRPr sz="495"/>
              </a:p>
            </p:txBody>
          </p:sp>
          <p:sp>
            <p:nvSpPr>
              <p:cNvPr id="194" name="Line">
                <a:extLst>
                  <a:ext uri="{FF2B5EF4-FFF2-40B4-BE49-F238E27FC236}">
                    <a16:creationId xmlns:a16="http://schemas.microsoft.com/office/drawing/2014/main" xmlns="" id="{53428424-6243-4E8F-B749-7877D7891830}"/>
                  </a:ext>
                </a:extLst>
              </p:cNvPr>
              <p:cNvSpPr/>
              <p:nvPr/>
            </p:nvSpPr>
            <p:spPr>
              <a:xfrm flipV="1">
                <a:off x="2165742" y="3759350"/>
                <a:ext cx="585446" cy="0"/>
              </a:xfrm>
              <a:prstGeom prst="line">
                <a:avLst/>
              </a:prstGeom>
              <a:ln w="25400">
                <a:solidFill>
                  <a:srgbClr val="FFFF00"/>
                </a:solidFill>
                <a:custDash>
                  <a:ds d="200000" sp="200000"/>
                </a:custDash>
                <a:miter lim="400000"/>
                <a:tailEnd type="triangle"/>
              </a:ln>
            </p:spPr>
            <p:txBody>
              <a:bodyPr lIns="18859" rIns="18859"/>
              <a:lstStyle/>
              <a:p>
                <a:endParaRPr sz="495" dirty="0"/>
              </a:p>
            </p:txBody>
          </p:sp>
          <p:sp>
            <p:nvSpPr>
              <p:cNvPr id="195" name="Line">
                <a:extLst>
                  <a:ext uri="{FF2B5EF4-FFF2-40B4-BE49-F238E27FC236}">
                    <a16:creationId xmlns:a16="http://schemas.microsoft.com/office/drawing/2014/main" xmlns="" id="{82DF3F1B-9CF3-495D-87EB-EE401FC54111}"/>
                  </a:ext>
                </a:extLst>
              </p:cNvPr>
              <p:cNvSpPr/>
              <p:nvPr/>
            </p:nvSpPr>
            <p:spPr>
              <a:xfrm>
                <a:off x="2513410" y="4239293"/>
                <a:ext cx="237778" cy="0"/>
              </a:xfrm>
              <a:prstGeom prst="line">
                <a:avLst/>
              </a:prstGeom>
              <a:ln w="25400">
                <a:solidFill>
                  <a:srgbClr val="0094FF"/>
                </a:solidFill>
                <a:custDash>
                  <a:ds d="200000" sp="200000"/>
                </a:custDash>
                <a:miter lim="400000"/>
                <a:tailEnd type="triangle"/>
              </a:ln>
            </p:spPr>
            <p:txBody>
              <a:bodyPr lIns="18859" rIns="18859"/>
              <a:lstStyle/>
              <a:p>
                <a:endParaRPr sz="495"/>
              </a:p>
            </p:txBody>
          </p:sp>
        </p:grpSp>
      </p:grpSp>
      <p:sp>
        <p:nvSpPr>
          <p:cNvPr id="8" name="TextBox 7">
            <a:extLst>
              <a:ext uri="{FF2B5EF4-FFF2-40B4-BE49-F238E27FC236}">
                <a16:creationId xmlns:a16="http://schemas.microsoft.com/office/drawing/2014/main" xmlns="" id="{79A6E8E6-3CBD-46FE-8597-F1C36B855ECB}"/>
              </a:ext>
            </a:extLst>
          </p:cNvPr>
          <p:cNvSpPr txBox="1"/>
          <p:nvPr/>
        </p:nvSpPr>
        <p:spPr>
          <a:xfrm>
            <a:off x="858041" y="3472588"/>
            <a:ext cx="1197563" cy="415498"/>
          </a:xfrm>
          <a:prstGeom prst="rect">
            <a:avLst/>
          </a:prstGeom>
          <a:noFill/>
        </p:spPr>
        <p:txBody>
          <a:bodyPr wrap="square" rtlCol="0">
            <a:spAutoFit/>
          </a:bodyPr>
          <a:lstStyle/>
          <a:p>
            <a:pPr algn="r"/>
            <a:r>
              <a:rPr lang="en-US" sz="1050" b="1" dirty="0">
                <a:solidFill>
                  <a:schemeClr val="accent6">
                    <a:lumMod val="60000"/>
                    <a:lumOff val="40000"/>
                  </a:schemeClr>
                </a:solidFill>
                <a:latin typeface="Segoe UI" panose="020B0502040204020203" pitchFamily="34" charset="0"/>
                <a:cs typeface="Segoe UI" panose="020B0502040204020203" pitchFamily="34" charset="0"/>
              </a:rPr>
              <a:t>MANDATORY REQUIREMENTS</a:t>
            </a:r>
            <a:endParaRPr lang="en-IN" sz="1050" dirty="0">
              <a:solidFill>
                <a:schemeClr val="accent6">
                  <a:lumMod val="60000"/>
                  <a:lumOff val="40000"/>
                </a:schemeClr>
              </a:solidFill>
            </a:endParaRPr>
          </a:p>
        </p:txBody>
      </p:sp>
      <p:sp>
        <p:nvSpPr>
          <p:cNvPr id="202" name="TextBox 201">
            <a:extLst>
              <a:ext uri="{FF2B5EF4-FFF2-40B4-BE49-F238E27FC236}">
                <a16:creationId xmlns:a16="http://schemas.microsoft.com/office/drawing/2014/main" xmlns="" id="{EA3F5226-D224-4312-960C-29AF965C3A94}"/>
              </a:ext>
            </a:extLst>
          </p:cNvPr>
          <p:cNvSpPr txBox="1"/>
          <p:nvPr/>
        </p:nvSpPr>
        <p:spPr>
          <a:xfrm>
            <a:off x="3052735" y="2972346"/>
            <a:ext cx="1197563" cy="415498"/>
          </a:xfrm>
          <a:prstGeom prst="rect">
            <a:avLst/>
          </a:prstGeom>
          <a:noFill/>
        </p:spPr>
        <p:txBody>
          <a:bodyPr wrap="square" rtlCol="0">
            <a:spAutoFit/>
          </a:bodyPr>
          <a:lstStyle/>
          <a:p>
            <a:r>
              <a:rPr lang="en-US" sz="1050" b="1" dirty="0">
                <a:solidFill>
                  <a:schemeClr val="accent6">
                    <a:lumMod val="60000"/>
                    <a:lumOff val="40000"/>
                  </a:schemeClr>
                </a:solidFill>
                <a:latin typeface="Segoe UI" panose="020B0502040204020203" pitchFamily="34" charset="0"/>
                <a:cs typeface="Segoe UI" panose="020B0502040204020203" pitchFamily="34" charset="0"/>
              </a:rPr>
              <a:t>PRESCRIPTIVE REQUIREMENTS</a:t>
            </a:r>
            <a:endParaRPr lang="en-IN" sz="1050" dirty="0">
              <a:solidFill>
                <a:schemeClr val="accent6">
                  <a:lumMod val="60000"/>
                  <a:lumOff val="40000"/>
                </a:schemeClr>
              </a:solidFill>
            </a:endParaRPr>
          </a:p>
        </p:txBody>
      </p:sp>
      <p:sp>
        <p:nvSpPr>
          <p:cNvPr id="203" name="TextBox 202">
            <a:extLst>
              <a:ext uri="{FF2B5EF4-FFF2-40B4-BE49-F238E27FC236}">
                <a16:creationId xmlns:a16="http://schemas.microsoft.com/office/drawing/2014/main" xmlns="" id="{EB4F48AC-36CC-42B3-9C1B-D6F6BC30FD75}"/>
              </a:ext>
            </a:extLst>
          </p:cNvPr>
          <p:cNvSpPr txBox="1"/>
          <p:nvPr/>
        </p:nvSpPr>
        <p:spPr>
          <a:xfrm>
            <a:off x="53542" y="6306724"/>
            <a:ext cx="966919" cy="276999"/>
          </a:xfrm>
          <a:prstGeom prst="rect">
            <a:avLst/>
          </a:prstGeom>
          <a:noFill/>
        </p:spPr>
        <p:txBody>
          <a:bodyPr wrap="square" rtlCol="0">
            <a:spAutoFit/>
          </a:bodyPr>
          <a:lstStyle/>
          <a:p>
            <a:r>
              <a:rPr lang="en-US" sz="1200" b="1" dirty="0">
                <a:solidFill>
                  <a:srgbClr val="F16799"/>
                </a:solidFill>
                <a:latin typeface="Segoe UI" panose="020B0502040204020203" pitchFamily="34" charset="0"/>
                <a:cs typeface="Segoe UI" panose="020B0502040204020203" pitchFamily="34" charset="0"/>
              </a:rPr>
              <a:t>GLOSSARY</a:t>
            </a:r>
            <a:endParaRPr lang="en-IN" sz="1200" b="1" dirty="0">
              <a:solidFill>
                <a:srgbClr val="F16799"/>
              </a:solidFill>
              <a:latin typeface="Segoe UI" panose="020B0502040204020203" pitchFamily="34" charset="0"/>
              <a:cs typeface="Segoe UI" panose="020B0502040204020203" pitchFamily="34" charset="0"/>
            </a:endParaRPr>
          </a:p>
        </p:txBody>
      </p:sp>
      <p:sp>
        <p:nvSpPr>
          <p:cNvPr id="204" name="TextBox 203">
            <a:extLst>
              <a:ext uri="{FF2B5EF4-FFF2-40B4-BE49-F238E27FC236}">
                <a16:creationId xmlns:a16="http://schemas.microsoft.com/office/drawing/2014/main" xmlns="" id="{3D157F76-236E-4735-920B-7EA22B2C51B3}"/>
              </a:ext>
            </a:extLst>
          </p:cNvPr>
          <p:cNvSpPr txBox="1"/>
          <p:nvPr/>
        </p:nvSpPr>
        <p:spPr>
          <a:xfrm>
            <a:off x="76994" y="6633862"/>
            <a:ext cx="4836029" cy="584775"/>
          </a:xfrm>
          <a:prstGeom prst="rect">
            <a:avLst/>
          </a:prstGeom>
          <a:solidFill>
            <a:srgbClr val="FCDCE8"/>
          </a:solidFill>
        </p:spPr>
        <p:txBody>
          <a:bodyPr wrap="square" rtlCol="0">
            <a:spAutoFit/>
          </a:bodyPr>
          <a:lstStyle/>
          <a:p>
            <a:pPr algn="just"/>
            <a:r>
              <a:rPr lang="en-US" sz="800" i="1" dirty="0">
                <a:solidFill>
                  <a:schemeClr val="accent6">
                    <a:lumMod val="50000"/>
                  </a:schemeClr>
                </a:solidFill>
                <a:latin typeface="Segoe UI" panose="020B0502040204020203" pitchFamily="34" charset="0"/>
                <a:cs typeface="Segoe UI" panose="020B0502040204020203" pitchFamily="34" charset="0"/>
              </a:rPr>
              <a:t>The Solar Heat Gain Coefficient (SHGC) is a number assigned to a window that tells you how much heat that window lets pass into your home from the sun. SHGC numbers range from 0 to 1, and the lower the number, the less heat will enter your home. Thus, in hot climates a low SHGC is desirable, while in cold climates a higher SHGC is desirable. </a:t>
            </a:r>
          </a:p>
        </p:txBody>
      </p:sp>
      <p:sp>
        <p:nvSpPr>
          <p:cNvPr id="16" name="TextBox 15">
            <a:extLst>
              <a:ext uri="{FF2B5EF4-FFF2-40B4-BE49-F238E27FC236}">
                <a16:creationId xmlns:a16="http://schemas.microsoft.com/office/drawing/2014/main" xmlns="" id="{EA5CFCE9-1B3D-4B22-860E-7CF417513B98}"/>
              </a:ext>
            </a:extLst>
          </p:cNvPr>
          <p:cNvSpPr txBox="1"/>
          <p:nvPr/>
        </p:nvSpPr>
        <p:spPr>
          <a:xfrm>
            <a:off x="80770" y="7319780"/>
            <a:ext cx="4831963" cy="338554"/>
          </a:xfrm>
          <a:prstGeom prst="rect">
            <a:avLst/>
          </a:prstGeom>
          <a:solidFill>
            <a:srgbClr val="FCDCE8"/>
          </a:solidFill>
        </p:spPr>
        <p:txBody>
          <a:bodyPr wrap="square" rtlCol="0">
            <a:spAutoFit/>
          </a:bodyPr>
          <a:lstStyle/>
          <a:p>
            <a:pPr algn="just"/>
            <a:r>
              <a:rPr lang="en-US" sz="800" i="1" dirty="0">
                <a:solidFill>
                  <a:schemeClr val="accent6">
                    <a:lumMod val="50000"/>
                  </a:schemeClr>
                </a:solidFill>
                <a:latin typeface="Segoe UI" panose="020B0502040204020203" pitchFamily="34" charset="0"/>
                <a:cs typeface="Segoe UI" panose="020B0502040204020203" pitchFamily="34" charset="0"/>
              </a:rPr>
              <a:t>Visual Light Transmittance (VLT) refers to the fraction of visible light transmitted through the glazing. VLT is concerned with the visible portion of the solar spectrum.</a:t>
            </a:r>
            <a:endParaRPr lang="en-US" sz="900" i="1" dirty="0">
              <a:solidFill>
                <a:schemeClr val="accent6">
                  <a:lumMod val="50000"/>
                </a:schemeClr>
              </a:solidFill>
              <a:latin typeface="Segoe UI" panose="020B0502040204020203" pitchFamily="34" charset="0"/>
              <a:ea typeface="Segoe UI Light" panose="020B0502040204020203" pitchFamily="34" charset="0"/>
              <a:cs typeface="Segoe UI" panose="020B0502040204020203" pitchFamily="34" charset="0"/>
            </a:endParaRPr>
          </a:p>
        </p:txBody>
      </p:sp>
      <p:pic>
        <p:nvPicPr>
          <p:cNvPr id="76" name="Picture 75">
            <a:extLst>
              <a:ext uri="{FF2B5EF4-FFF2-40B4-BE49-F238E27FC236}">
                <a16:creationId xmlns:a16="http://schemas.microsoft.com/office/drawing/2014/main" xmlns="" id="{FE9629F1-28FA-4927-8F51-742F2BC68093}"/>
              </a:ext>
            </a:extLst>
          </p:cNvPr>
          <p:cNvPicPr/>
          <p:nvPr/>
        </p:nvPicPr>
        <p:blipFill>
          <a:blip r:embed="rId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89" name="Picture 2" descr="Image result for bee ECBC logo">
            <a:extLst>
              <a:ext uri="{FF2B5EF4-FFF2-40B4-BE49-F238E27FC236}">
                <a16:creationId xmlns:a16="http://schemas.microsoft.com/office/drawing/2014/main" xmlns="" id="{6CACB204-70AC-49AC-B9F0-3FBEA74A20A1}"/>
              </a:ext>
            </a:extLst>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xmlns="" id="{97297620-629A-4510-8B88-40B04F3220D7}"/>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bg1"/>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bg1"/>
                </a:solidFill>
                <a:latin typeface="Segoe UI" panose="020B0502040204020203" pitchFamily="34" charset="0"/>
                <a:cs typeface="Segoe UI" panose="020B0502040204020203" pitchFamily="34" charset="0"/>
              </a:rPr>
              <a:t>CODE (ECBC)</a:t>
            </a:r>
            <a:endParaRPr lang="en-IN" sz="1600" b="1" dirty="0">
              <a:solidFill>
                <a:schemeClr val="bg1"/>
              </a:solidFill>
              <a:latin typeface="Aharoni" panose="02010803020104030203" pitchFamily="2" charset="-79"/>
              <a:cs typeface="Aharoni" panose="02010803020104030203" pitchFamily="2" charset="-79"/>
            </a:endParaRPr>
          </a:p>
        </p:txBody>
      </p:sp>
      <p:sp>
        <p:nvSpPr>
          <p:cNvPr id="93" name="TextBox 92">
            <a:extLst>
              <a:ext uri="{FF2B5EF4-FFF2-40B4-BE49-F238E27FC236}">
                <a16:creationId xmlns:a16="http://schemas.microsoft.com/office/drawing/2014/main" xmlns="" id="{98C5BB5E-9F99-479C-86E8-7BEBA0E850EE}"/>
              </a:ext>
            </a:extLst>
          </p:cNvPr>
          <p:cNvSpPr txBox="1"/>
          <p:nvPr/>
        </p:nvSpPr>
        <p:spPr>
          <a:xfrm>
            <a:off x="142834" y="1229791"/>
            <a:ext cx="3109506" cy="615553"/>
          </a:xfrm>
          <a:prstGeom prst="rect">
            <a:avLst/>
          </a:prstGeom>
          <a:noFill/>
        </p:spPr>
        <p:txBody>
          <a:bodyPr wrap="square" rtlCol="0">
            <a:spAutoFit/>
          </a:bodyPr>
          <a:lstStyle/>
          <a:p>
            <a:r>
              <a:rPr lang="en-US" sz="1800" b="1" dirty="0">
                <a:solidFill>
                  <a:schemeClr val="accent6">
                    <a:lumMod val="75000"/>
                  </a:schemeClr>
                </a:solidFill>
                <a:latin typeface="Segoe UI" panose="020B0502040204020203" pitchFamily="34" charset="0"/>
                <a:cs typeface="Segoe UI" panose="020B0502040204020203" pitchFamily="34" charset="0"/>
              </a:rPr>
              <a:t>BUILDING ENVELOPE</a:t>
            </a:r>
          </a:p>
          <a:p>
            <a:r>
              <a:rPr lang="en-US" sz="1600" b="1" dirty="0">
                <a:solidFill>
                  <a:schemeClr val="accent6">
                    <a:lumMod val="75000"/>
                  </a:schemeClr>
                </a:solidFill>
                <a:latin typeface="Segoe UI" panose="020B0502040204020203" pitchFamily="34" charset="0"/>
                <a:cs typeface="Segoe UI" panose="020B0502040204020203" pitchFamily="34" charset="0"/>
              </a:rPr>
              <a:t>(Section §4 of ECBC 2017)</a:t>
            </a:r>
            <a:endParaRPr lang="en-IN" sz="1600" b="1" dirty="0">
              <a:solidFill>
                <a:schemeClr val="accent6">
                  <a:lumMod val="75000"/>
                </a:schemeClr>
              </a:solidFill>
              <a:latin typeface="Segoe UI"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2882904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4ECD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1050786"/>
          </a:xfrm>
          <a:prstGeom prst="rect">
            <a:avLst/>
          </a:prstGeom>
          <a:solidFill>
            <a:srgbClr val="94B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p>
        </p:txBody>
      </p:sp>
      <p:pic>
        <p:nvPicPr>
          <p:cNvPr id="89" name="Picture 12">
            <a:extLst>
              <a:ext uri="{FF2B5EF4-FFF2-40B4-BE49-F238E27FC236}">
                <a16:creationId xmlns:a16="http://schemas.microsoft.com/office/drawing/2014/main" xmlns="" id="{B36DC087-CCEC-4014-BE14-17E56474C331}"/>
              </a:ext>
            </a:extLst>
          </p:cNvPr>
          <p:cNvPicPr>
            <a:picLocks noChangeAspect="1" noChangeArrowheads="1"/>
          </p:cNvPicPr>
          <p:nvPr/>
        </p:nvPicPr>
        <p:blipFill>
          <a:blip r:embed="rId2">
            <a:extLst>
              <a:ext uri="{28A0092B-C50C-407E-A947-70E740481C1C}">
                <a14:useLocalDpi xmlns="" xmlns:a14="http://schemas.microsoft.com/office/drawing/2010/main"/>
              </a:ext>
            </a:extLst>
          </a:blip>
          <a:srcRect/>
          <a:stretch>
            <a:fillRect/>
          </a:stretch>
        </p:blipFill>
        <p:spPr bwMode="auto">
          <a:xfrm>
            <a:off x="825500" y="1120216"/>
            <a:ext cx="3408950" cy="284798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xmlns="" id="{4A0FAEB1-3DCB-4BCD-B9F6-2FBCA606AE9F}"/>
              </a:ext>
            </a:extLst>
          </p:cNvPr>
          <p:cNvGrpSpPr/>
          <p:nvPr/>
        </p:nvGrpSpPr>
        <p:grpSpPr>
          <a:xfrm>
            <a:off x="481118" y="4031570"/>
            <a:ext cx="4090882" cy="1797729"/>
            <a:chOff x="2169087" y="2802426"/>
            <a:chExt cx="3004185" cy="1352487"/>
          </a:xfrm>
        </p:grpSpPr>
        <p:sp>
          <p:nvSpPr>
            <p:cNvPr id="90" name="TextBox 89">
              <a:extLst>
                <a:ext uri="{FF2B5EF4-FFF2-40B4-BE49-F238E27FC236}">
                  <a16:creationId xmlns:a16="http://schemas.microsoft.com/office/drawing/2014/main" xmlns="" id="{B8D726F3-E6A5-41D8-B616-C7DC926951CE}"/>
                </a:ext>
              </a:extLst>
            </p:cNvPr>
            <p:cNvSpPr txBox="1"/>
            <p:nvPr/>
          </p:nvSpPr>
          <p:spPr>
            <a:xfrm>
              <a:off x="2252656" y="2856230"/>
              <a:ext cx="2119426" cy="283309"/>
            </a:xfrm>
            <a:prstGeom prst="rect">
              <a:avLst/>
            </a:prstGeom>
            <a:noFill/>
          </p:spPr>
          <p:txBody>
            <a:bodyPr wrap="square" rtlCol="0">
              <a:spAutoFit/>
            </a:bodyPr>
            <a:lstStyle/>
            <a:p>
              <a:r>
                <a:rPr lang="en-US" sz="900" b="1" dirty="0">
                  <a:solidFill>
                    <a:schemeClr val="accent5">
                      <a:lumMod val="75000"/>
                    </a:schemeClr>
                  </a:solidFill>
                  <a:latin typeface="Segoe UI" panose="020B0502040204020203" pitchFamily="34" charset="0"/>
                  <a:cs typeface="Segoe UI" panose="020B0502040204020203" pitchFamily="34" charset="0"/>
                </a:rPr>
                <a:t>BUILDING ENVELOPE MINIMUM REQUIREMENTS</a:t>
              </a:r>
              <a:endParaRPr lang="en-IN" sz="1000" b="1" dirty="0">
                <a:solidFill>
                  <a:schemeClr val="accent5">
                    <a:lumMod val="75000"/>
                  </a:schemeClr>
                </a:solidFill>
                <a:latin typeface="Segoe UI" panose="020B0502040204020203" pitchFamily="34" charset="0"/>
                <a:ea typeface="Segoe UI Light" panose="020B0502040204020203" pitchFamily="34" charset="0"/>
                <a:cs typeface="Segoe UI" panose="020B0502040204020203" pitchFamily="34" charset="0"/>
              </a:endParaRPr>
            </a:p>
          </p:txBody>
        </p:sp>
        <p:sp>
          <p:nvSpPr>
            <p:cNvPr id="91" name="TextBox 90">
              <a:extLst>
                <a:ext uri="{FF2B5EF4-FFF2-40B4-BE49-F238E27FC236}">
                  <a16:creationId xmlns:a16="http://schemas.microsoft.com/office/drawing/2014/main" xmlns="" id="{439EC128-594E-4FB1-8EE1-B9C7110B6078}"/>
                </a:ext>
              </a:extLst>
            </p:cNvPr>
            <p:cNvSpPr txBox="1"/>
            <p:nvPr/>
          </p:nvSpPr>
          <p:spPr>
            <a:xfrm>
              <a:off x="4342494" y="2856230"/>
              <a:ext cx="436750" cy="177068"/>
            </a:xfrm>
            <a:prstGeom prst="rect">
              <a:avLst/>
            </a:prstGeom>
            <a:noFill/>
          </p:spPr>
          <p:txBody>
            <a:bodyPr wrap="none" rtlCol="0">
              <a:spAutoFit/>
            </a:bodyPr>
            <a:lstStyle/>
            <a:p>
              <a:r>
                <a:rPr lang="en-US" sz="900" b="1" dirty="0">
                  <a:solidFill>
                    <a:schemeClr val="accent5">
                      <a:lumMod val="75000"/>
                    </a:schemeClr>
                  </a:solidFill>
                  <a:latin typeface="Segoe UI" panose="020B0502040204020203" pitchFamily="34" charset="0"/>
                  <a:cs typeface="Segoe UI" panose="020B0502040204020203" pitchFamily="34" charset="0"/>
                </a:rPr>
                <a:t>VALUE</a:t>
              </a:r>
              <a:endParaRPr lang="en-IN" sz="1000" b="1" dirty="0">
                <a:solidFill>
                  <a:schemeClr val="accent5">
                    <a:lumMod val="75000"/>
                  </a:schemeClr>
                </a:solidFill>
                <a:latin typeface="Segoe UI" panose="020B0502040204020203" pitchFamily="34" charset="0"/>
                <a:ea typeface="Segoe UI Light" panose="020B0502040204020203" pitchFamily="34" charset="0"/>
                <a:cs typeface="Segoe UI" panose="020B0502040204020203" pitchFamily="34" charset="0"/>
              </a:endParaRPr>
            </a:p>
          </p:txBody>
        </p:sp>
        <p:sp>
          <p:nvSpPr>
            <p:cNvPr id="92" name="TextBox 91">
              <a:extLst>
                <a:ext uri="{FF2B5EF4-FFF2-40B4-BE49-F238E27FC236}">
                  <a16:creationId xmlns:a16="http://schemas.microsoft.com/office/drawing/2014/main" xmlns="" id="{53FB20DF-B936-4835-BBAC-829D55E41571}"/>
                </a:ext>
              </a:extLst>
            </p:cNvPr>
            <p:cNvSpPr txBox="1"/>
            <p:nvPr/>
          </p:nvSpPr>
          <p:spPr>
            <a:xfrm>
              <a:off x="2288325" y="3000558"/>
              <a:ext cx="1907508" cy="424963"/>
            </a:xfrm>
            <a:prstGeom prst="rect">
              <a:avLst/>
            </a:prstGeom>
            <a:noFill/>
          </p:spPr>
          <p:txBody>
            <a:bodyPr wrap="square" rtlCol="0">
              <a:spAutoFit/>
            </a:bodyPr>
            <a:lstStyle/>
            <a:p>
              <a:pPr fontAlgn="ctr"/>
              <a:r>
                <a:rPr lang="en-US" sz="1000" b="1" dirty="0">
                  <a:solidFill>
                    <a:schemeClr val="bg1">
                      <a:lumMod val="50000"/>
                    </a:schemeClr>
                  </a:solidFill>
                  <a:latin typeface="Segoe UI" panose="020B0502040204020203" pitchFamily="34" charset="0"/>
                  <a:cs typeface="Segoe UI" panose="020B0502040204020203" pitchFamily="34" charset="0"/>
                </a:rPr>
                <a:t>Maximum Roof U value for all buildings </a:t>
              </a:r>
            </a:p>
            <a:p>
              <a:pPr fontAlgn="ctr"/>
              <a:r>
                <a:rPr lang="en-US" sz="1000" dirty="0">
                  <a:solidFill>
                    <a:schemeClr val="bg1">
                      <a:lumMod val="50000"/>
                    </a:schemeClr>
                  </a:solidFill>
                  <a:latin typeface="Segoe UI" panose="020B0502040204020203" pitchFamily="34" charset="0"/>
                  <a:cs typeface="Segoe UI" panose="020B0502040204020203" pitchFamily="34" charset="0"/>
                </a:rPr>
                <a:t>*[Exceptions exist]</a:t>
              </a:r>
              <a:endParaRPr lang="en-IN" sz="1000" dirty="0">
                <a:solidFill>
                  <a:schemeClr val="bg1">
                    <a:lumMod val="50000"/>
                  </a:schemeClr>
                </a:solidFill>
                <a:latin typeface="Segoe UI" panose="020B0502040204020203" pitchFamily="34" charset="0"/>
                <a:cs typeface="Segoe UI" panose="020B0502040204020203" pitchFamily="34" charset="0"/>
              </a:endParaRPr>
            </a:p>
          </p:txBody>
        </p:sp>
        <p:sp>
          <p:nvSpPr>
            <p:cNvPr id="93" name="TextBox 92">
              <a:extLst>
                <a:ext uri="{FF2B5EF4-FFF2-40B4-BE49-F238E27FC236}">
                  <a16:creationId xmlns:a16="http://schemas.microsoft.com/office/drawing/2014/main" xmlns="" id="{22692850-5ACB-4B23-8102-FFDC6CB22BD8}"/>
                </a:ext>
              </a:extLst>
            </p:cNvPr>
            <p:cNvSpPr txBox="1"/>
            <p:nvPr/>
          </p:nvSpPr>
          <p:spPr>
            <a:xfrm>
              <a:off x="2836830" y="3633386"/>
              <a:ext cx="1907508" cy="188872"/>
            </a:xfrm>
            <a:prstGeom prst="rect">
              <a:avLst/>
            </a:prstGeom>
            <a:noFill/>
          </p:spPr>
          <p:txBody>
            <a:bodyPr wrap="square" rtlCol="0">
              <a:spAutoFit/>
            </a:bodyPr>
            <a:lstStyle/>
            <a:p>
              <a:pPr fontAlgn="ctr"/>
              <a:r>
                <a:rPr lang="en-US" sz="1000" b="1" dirty="0">
                  <a:solidFill>
                    <a:schemeClr val="bg1">
                      <a:lumMod val="50000"/>
                    </a:schemeClr>
                  </a:solidFill>
                  <a:latin typeface="Segoe UI" panose="020B0502040204020203" pitchFamily="34" charset="0"/>
                  <a:cs typeface="Segoe UI" panose="020B0502040204020203" pitchFamily="34" charset="0"/>
                </a:rPr>
                <a:t>Vertical Fenestration </a:t>
              </a:r>
              <a:endParaRPr lang="en-IN" sz="1000" b="1" dirty="0">
                <a:solidFill>
                  <a:schemeClr val="bg1">
                    <a:lumMod val="50000"/>
                  </a:schemeClr>
                </a:solidFill>
                <a:latin typeface="Segoe UI" panose="020B0502040204020203" pitchFamily="34" charset="0"/>
                <a:cs typeface="Segoe UI" panose="020B0502040204020203" pitchFamily="34" charset="0"/>
              </a:endParaRPr>
            </a:p>
          </p:txBody>
        </p:sp>
        <p:sp>
          <p:nvSpPr>
            <p:cNvPr id="94" name="TextBox 93">
              <a:extLst>
                <a:ext uri="{FF2B5EF4-FFF2-40B4-BE49-F238E27FC236}">
                  <a16:creationId xmlns:a16="http://schemas.microsoft.com/office/drawing/2014/main" xmlns="" id="{52375838-4A38-4B22-855F-08A6DD7E3533}"/>
                </a:ext>
              </a:extLst>
            </p:cNvPr>
            <p:cNvSpPr txBox="1"/>
            <p:nvPr/>
          </p:nvSpPr>
          <p:spPr>
            <a:xfrm>
              <a:off x="2288325" y="3283831"/>
              <a:ext cx="1907508" cy="306918"/>
            </a:xfrm>
            <a:prstGeom prst="rect">
              <a:avLst/>
            </a:prstGeom>
            <a:noFill/>
          </p:spPr>
          <p:txBody>
            <a:bodyPr wrap="square" rtlCol="0">
              <a:spAutoFit/>
            </a:bodyPr>
            <a:lstStyle/>
            <a:p>
              <a:pPr fontAlgn="ctr"/>
              <a:r>
                <a:rPr lang="en-US" sz="1000" b="1" dirty="0">
                  <a:solidFill>
                    <a:schemeClr val="bg1">
                      <a:lumMod val="50000"/>
                    </a:schemeClr>
                  </a:solidFill>
                  <a:latin typeface="Segoe UI" panose="020B0502040204020203" pitchFamily="34" charset="0"/>
                  <a:cs typeface="Segoe UI" panose="020B0502040204020203" pitchFamily="34" charset="0"/>
                </a:rPr>
                <a:t>Maximum External U value for all buildings  </a:t>
              </a:r>
              <a:r>
                <a:rPr lang="en-US" sz="1000" dirty="0">
                  <a:solidFill>
                    <a:schemeClr val="bg1">
                      <a:lumMod val="50000"/>
                    </a:schemeClr>
                  </a:solidFill>
                  <a:latin typeface="Segoe UI" panose="020B0502040204020203" pitchFamily="34" charset="0"/>
                  <a:cs typeface="Segoe UI" panose="020B0502040204020203" pitchFamily="34" charset="0"/>
                </a:rPr>
                <a:t>*[Exceptions exist]</a:t>
              </a:r>
              <a:endParaRPr lang="en-IN" sz="1000" dirty="0">
                <a:solidFill>
                  <a:schemeClr val="bg1">
                    <a:lumMod val="50000"/>
                  </a:schemeClr>
                </a:solidFill>
                <a:latin typeface="Segoe UI" panose="020B0502040204020203" pitchFamily="34" charset="0"/>
                <a:cs typeface="Segoe UI" panose="020B0502040204020203" pitchFamily="34" charset="0"/>
              </a:endParaRPr>
            </a:p>
          </p:txBody>
        </p:sp>
        <p:sp>
          <p:nvSpPr>
            <p:cNvPr id="95" name="Rectangle: Rounded Corners 94">
              <a:extLst>
                <a:ext uri="{FF2B5EF4-FFF2-40B4-BE49-F238E27FC236}">
                  <a16:creationId xmlns:a16="http://schemas.microsoft.com/office/drawing/2014/main" xmlns="" id="{A9E5342B-AB8D-40AC-B556-0908A9574DD3}"/>
                </a:ext>
              </a:extLst>
            </p:cNvPr>
            <p:cNvSpPr/>
            <p:nvPr/>
          </p:nvSpPr>
          <p:spPr>
            <a:xfrm>
              <a:off x="2169087" y="2802426"/>
              <a:ext cx="3004185" cy="1343411"/>
            </a:xfrm>
            <a:prstGeom prst="round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700" dirty="0"/>
            </a:p>
          </p:txBody>
        </p:sp>
        <p:sp>
          <p:nvSpPr>
            <p:cNvPr id="96" name="TextBox 95">
              <a:extLst>
                <a:ext uri="{FF2B5EF4-FFF2-40B4-BE49-F238E27FC236}">
                  <a16:creationId xmlns:a16="http://schemas.microsoft.com/office/drawing/2014/main" xmlns="" id="{3591AC7A-238C-4C86-AE7B-A14BE86F526F}"/>
                </a:ext>
              </a:extLst>
            </p:cNvPr>
            <p:cNvSpPr txBox="1"/>
            <p:nvPr/>
          </p:nvSpPr>
          <p:spPr>
            <a:xfrm>
              <a:off x="4222217" y="3021473"/>
              <a:ext cx="744792" cy="177068"/>
            </a:xfrm>
            <a:prstGeom prst="rect">
              <a:avLst/>
            </a:prstGeom>
            <a:noFill/>
          </p:spPr>
          <p:txBody>
            <a:bodyPr wrap="square" rtlCol="0">
              <a:spAutoFit/>
            </a:bodyPr>
            <a:lstStyle/>
            <a:p>
              <a:pPr fontAlgn="ctr"/>
              <a:r>
                <a:rPr lang="en-US" sz="900" b="1" dirty="0" smtClean="0">
                  <a:solidFill>
                    <a:schemeClr val="bg1">
                      <a:lumMod val="50000"/>
                    </a:schemeClr>
                  </a:solidFill>
                  <a:latin typeface="Segoe UI" panose="020B0502040204020203" pitchFamily="34" charset="0"/>
                  <a:cs typeface="Segoe UI" panose="020B0502040204020203" pitchFamily="34" charset="0"/>
                </a:rPr>
                <a:t>0.33 </a:t>
              </a:r>
              <a:r>
                <a:rPr lang="en-US" sz="900" b="1" dirty="0">
                  <a:solidFill>
                    <a:schemeClr val="bg1">
                      <a:lumMod val="50000"/>
                    </a:schemeClr>
                  </a:solidFill>
                  <a:latin typeface="Segoe UI" panose="020B0502040204020203" pitchFamily="34" charset="0"/>
                  <a:cs typeface="Segoe UI" panose="020B0502040204020203" pitchFamily="34" charset="0"/>
                </a:rPr>
                <a:t>W/m</a:t>
              </a:r>
              <a:r>
                <a:rPr lang="en-US" sz="900" b="1" baseline="30000" dirty="0">
                  <a:solidFill>
                    <a:schemeClr val="bg1">
                      <a:lumMod val="50000"/>
                    </a:schemeClr>
                  </a:solidFill>
                  <a:latin typeface="Segoe UI" panose="020B0502040204020203" pitchFamily="34" charset="0"/>
                  <a:cs typeface="Segoe UI" panose="020B0502040204020203" pitchFamily="34" charset="0"/>
                </a:rPr>
                <a:t>2</a:t>
              </a:r>
              <a:r>
                <a:rPr lang="en-US" sz="900" b="1" dirty="0">
                  <a:solidFill>
                    <a:schemeClr val="bg1">
                      <a:lumMod val="50000"/>
                    </a:schemeClr>
                  </a:solidFill>
                  <a:latin typeface="Segoe UI" panose="020B0502040204020203" pitchFamily="34" charset="0"/>
                  <a:cs typeface="Segoe UI" panose="020B0502040204020203" pitchFamily="34" charset="0"/>
                </a:rPr>
                <a:t> K</a:t>
              </a:r>
            </a:p>
          </p:txBody>
        </p:sp>
        <p:sp>
          <p:nvSpPr>
            <p:cNvPr id="97" name="TextBox 96">
              <a:extLst>
                <a:ext uri="{FF2B5EF4-FFF2-40B4-BE49-F238E27FC236}">
                  <a16:creationId xmlns:a16="http://schemas.microsoft.com/office/drawing/2014/main" xmlns="" id="{DD1D29F3-939D-47D0-AEC3-AE44D9C80F91}"/>
                </a:ext>
              </a:extLst>
            </p:cNvPr>
            <p:cNvSpPr txBox="1"/>
            <p:nvPr/>
          </p:nvSpPr>
          <p:spPr>
            <a:xfrm>
              <a:off x="4233071" y="3304419"/>
              <a:ext cx="674137" cy="283309"/>
            </a:xfrm>
            <a:prstGeom prst="rect">
              <a:avLst/>
            </a:prstGeom>
            <a:noFill/>
          </p:spPr>
          <p:txBody>
            <a:bodyPr wrap="square" rtlCol="0">
              <a:spAutoFit/>
            </a:bodyPr>
            <a:lstStyle/>
            <a:p>
              <a:pPr fontAlgn="ctr"/>
              <a:r>
                <a:rPr lang="en-US" sz="900" b="1" dirty="0">
                  <a:solidFill>
                    <a:schemeClr val="bg1">
                      <a:lumMod val="50000"/>
                    </a:schemeClr>
                  </a:solidFill>
                  <a:latin typeface="Segoe UI" panose="020B0502040204020203" pitchFamily="34" charset="0"/>
                  <a:cs typeface="Segoe UI" panose="020B0502040204020203" pitchFamily="34" charset="0"/>
                </a:rPr>
                <a:t>0.40 W/m</a:t>
              </a:r>
              <a:r>
                <a:rPr lang="en-US" sz="900" b="1" baseline="30000" dirty="0">
                  <a:solidFill>
                    <a:schemeClr val="bg1">
                      <a:lumMod val="50000"/>
                    </a:schemeClr>
                  </a:solidFill>
                  <a:latin typeface="Segoe UI" panose="020B0502040204020203" pitchFamily="34" charset="0"/>
                  <a:cs typeface="Segoe UI" panose="020B0502040204020203" pitchFamily="34" charset="0"/>
                </a:rPr>
                <a:t>2</a:t>
              </a:r>
              <a:r>
                <a:rPr lang="en-US" sz="900" b="1" dirty="0">
                  <a:solidFill>
                    <a:schemeClr val="bg1">
                      <a:lumMod val="50000"/>
                    </a:schemeClr>
                  </a:solidFill>
                  <a:latin typeface="Segoe UI" panose="020B0502040204020203" pitchFamily="34" charset="0"/>
                  <a:cs typeface="Segoe UI" panose="020B0502040204020203" pitchFamily="34" charset="0"/>
                </a:rPr>
                <a:t> K</a:t>
              </a:r>
            </a:p>
          </p:txBody>
        </p:sp>
        <p:sp>
          <p:nvSpPr>
            <p:cNvPr id="98" name="TextBox 97">
              <a:extLst>
                <a:ext uri="{FF2B5EF4-FFF2-40B4-BE49-F238E27FC236}">
                  <a16:creationId xmlns:a16="http://schemas.microsoft.com/office/drawing/2014/main" xmlns="" id="{3B66D16E-D908-4B10-99B0-CC01A0E9E732}"/>
                </a:ext>
              </a:extLst>
            </p:cNvPr>
            <p:cNvSpPr txBox="1"/>
            <p:nvPr/>
          </p:nvSpPr>
          <p:spPr>
            <a:xfrm>
              <a:off x="4048381" y="3563394"/>
              <a:ext cx="1124891" cy="495791"/>
            </a:xfrm>
            <a:prstGeom prst="rect">
              <a:avLst/>
            </a:prstGeom>
            <a:noFill/>
          </p:spPr>
          <p:txBody>
            <a:bodyPr wrap="square" rtlCol="0">
              <a:spAutoFit/>
            </a:bodyPr>
            <a:lstStyle/>
            <a:p>
              <a:pPr fontAlgn="ctr"/>
              <a:r>
                <a:rPr lang="en-US" sz="900" b="1" dirty="0">
                  <a:solidFill>
                    <a:schemeClr val="bg1">
                      <a:lumMod val="50000"/>
                    </a:schemeClr>
                  </a:solidFill>
                  <a:latin typeface="Segoe UI" panose="020B0502040204020203" pitchFamily="34" charset="0"/>
                  <a:cs typeface="Segoe UI" panose="020B0502040204020203" pitchFamily="34" charset="0"/>
                </a:rPr>
                <a:t>VLT≥0.27</a:t>
              </a:r>
            </a:p>
            <a:p>
              <a:pPr fontAlgn="ctr"/>
              <a:r>
                <a:rPr lang="en-US" sz="900" b="1" dirty="0">
                  <a:solidFill>
                    <a:schemeClr val="bg1">
                      <a:lumMod val="50000"/>
                    </a:schemeClr>
                  </a:solidFill>
                  <a:latin typeface="Segoe UI" panose="020B0502040204020203" pitchFamily="34" charset="0"/>
                  <a:cs typeface="Segoe UI" panose="020B0502040204020203" pitchFamily="34" charset="0"/>
                </a:rPr>
                <a:t>Max U-Value – 3 W/m</a:t>
              </a:r>
              <a:r>
                <a:rPr lang="en-US" sz="900" b="1" baseline="30000" dirty="0">
                  <a:solidFill>
                    <a:schemeClr val="bg1">
                      <a:lumMod val="50000"/>
                    </a:schemeClr>
                  </a:solidFill>
                  <a:latin typeface="Segoe UI" panose="020B0502040204020203" pitchFamily="34" charset="0"/>
                  <a:cs typeface="Segoe UI" panose="020B0502040204020203" pitchFamily="34" charset="0"/>
                </a:rPr>
                <a:t>2</a:t>
              </a:r>
              <a:r>
                <a:rPr lang="en-US" sz="900" b="1" dirty="0">
                  <a:solidFill>
                    <a:schemeClr val="bg1">
                      <a:lumMod val="50000"/>
                    </a:schemeClr>
                  </a:solidFill>
                  <a:latin typeface="Segoe UI" panose="020B0502040204020203" pitchFamily="34" charset="0"/>
                  <a:cs typeface="Segoe UI" panose="020B0502040204020203" pitchFamily="34" charset="0"/>
                </a:rPr>
                <a:t> K</a:t>
              </a:r>
            </a:p>
            <a:p>
              <a:pPr fontAlgn="ctr"/>
              <a:r>
                <a:rPr lang="en-US" sz="900" b="1" dirty="0">
                  <a:solidFill>
                    <a:schemeClr val="bg1">
                      <a:lumMod val="50000"/>
                    </a:schemeClr>
                  </a:solidFill>
                  <a:latin typeface="Segoe UI" panose="020B0502040204020203" pitchFamily="34" charset="0"/>
                  <a:cs typeface="Segoe UI" panose="020B0502040204020203" pitchFamily="34" charset="0"/>
                </a:rPr>
                <a:t>Max SHGC – 0.27</a:t>
              </a:r>
            </a:p>
          </p:txBody>
        </p:sp>
        <p:sp>
          <p:nvSpPr>
            <p:cNvPr id="99" name="TextBox 98">
              <a:extLst>
                <a:ext uri="{FF2B5EF4-FFF2-40B4-BE49-F238E27FC236}">
                  <a16:creationId xmlns:a16="http://schemas.microsoft.com/office/drawing/2014/main" xmlns="" id="{675DC7C2-E8CB-4268-ACAD-FE6A504E9D61}"/>
                </a:ext>
              </a:extLst>
            </p:cNvPr>
            <p:cNvSpPr txBox="1"/>
            <p:nvPr/>
          </p:nvSpPr>
          <p:spPr>
            <a:xfrm>
              <a:off x="3009194" y="3958349"/>
              <a:ext cx="1213023" cy="188872"/>
            </a:xfrm>
            <a:prstGeom prst="rect">
              <a:avLst/>
            </a:prstGeom>
            <a:noFill/>
          </p:spPr>
          <p:txBody>
            <a:bodyPr wrap="square" rtlCol="0">
              <a:spAutoFit/>
            </a:bodyPr>
            <a:lstStyle/>
            <a:p>
              <a:pPr fontAlgn="ctr"/>
              <a:r>
                <a:rPr lang="en-US" sz="1000" b="1" dirty="0">
                  <a:solidFill>
                    <a:schemeClr val="bg1">
                      <a:lumMod val="50000"/>
                    </a:schemeClr>
                  </a:solidFill>
                  <a:latin typeface="Segoe UI" panose="020B0502040204020203" pitchFamily="34" charset="0"/>
                  <a:cs typeface="Segoe UI" panose="020B0502040204020203" pitchFamily="34" charset="0"/>
                </a:rPr>
                <a:t>Skylight Roof Ratio</a:t>
              </a:r>
            </a:p>
          </p:txBody>
        </p:sp>
        <p:sp>
          <p:nvSpPr>
            <p:cNvPr id="100" name="TextBox 99">
              <a:extLst>
                <a:ext uri="{FF2B5EF4-FFF2-40B4-BE49-F238E27FC236}">
                  <a16:creationId xmlns:a16="http://schemas.microsoft.com/office/drawing/2014/main" xmlns="" id="{4B7CCB2D-52FF-4420-B6BF-C087B38B58BE}"/>
                </a:ext>
              </a:extLst>
            </p:cNvPr>
            <p:cNvSpPr txBox="1"/>
            <p:nvPr/>
          </p:nvSpPr>
          <p:spPr>
            <a:xfrm>
              <a:off x="4173661" y="3977845"/>
              <a:ext cx="612333" cy="177068"/>
            </a:xfrm>
            <a:prstGeom prst="rect">
              <a:avLst/>
            </a:prstGeom>
            <a:noFill/>
          </p:spPr>
          <p:txBody>
            <a:bodyPr wrap="square" rtlCol="0">
              <a:spAutoFit/>
            </a:bodyPr>
            <a:lstStyle/>
            <a:p>
              <a:pPr fontAlgn="ctr"/>
              <a:r>
                <a:rPr lang="en-US" sz="900" b="1" dirty="0">
                  <a:solidFill>
                    <a:schemeClr val="bg1">
                      <a:lumMod val="50000"/>
                    </a:schemeClr>
                  </a:solidFill>
                  <a:latin typeface="Segoe UI" panose="020B0502040204020203" pitchFamily="34" charset="0"/>
                  <a:cs typeface="Segoe UI" panose="020B0502040204020203" pitchFamily="34" charset="0"/>
                </a:rPr>
                <a:t>5%</a:t>
              </a:r>
            </a:p>
          </p:txBody>
        </p:sp>
      </p:grpSp>
      <p:sp>
        <p:nvSpPr>
          <p:cNvPr id="102" name="Rectangle: Rounded Corners 101">
            <a:extLst>
              <a:ext uri="{FF2B5EF4-FFF2-40B4-BE49-F238E27FC236}">
                <a16:creationId xmlns:a16="http://schemas.microsoft.com/office/drawing/2014/main" xmlns="" id="{4804252A-6E7D-43AE-B5DD-592933D5F121}"/>
              </a:ext>
            </a:extLst>
          </p:cNvPr>
          <p:cNvSpPr/>
          <p:nvPr/>
        </p:nvSpPr>
        <p:spPr>
          <a:xfrm>
            <a:off x="66675" y="5889427"/>
            <a:ext cx="3352800" cy="1825823"/>
          </a:xfrm>
          <a:prstGeom prst="roundRect">
            <a:avLst/>
          </a:pr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500" dirty="0"/>
          </a:p>
        </p:txBody>
      </p:sp>
      <p:graphicFrame>
        <p:nvGraphicFramePr>
          <p:cNvPr id="103" name="Table 102">
            <a:extLst>
              <a:ext uri="{FF2B5EF4-FFF2-40B4-BE49-F238E27FC236}">
                <a16:creationId xmlns:a16="http://schemas.microsoft.com/office/drawing/2014/main" xmlns="" id="{AB7158A9-48E9-4E18-880A-4695B90FA77E}"/>
              </a:ext>
            </a:extLst>
          </p:cNvPr>
          <p:cNvGraphicFramePr>
            <a:graphicFrameLocks noGrp="1"/>
          </p:cNvGraphicFramePr>
          <p:nvPr>
            <p:extLst>
              <p:ext uri="{D42A27DB-BD31-4B8C-83A1-F6EECF244321}">
                <p14:modId xmlns="" xmlns:p14="http://schemas.microsoft.com/office/powerpoint/2010/main" val="2969128169"/>
              </p:ext>
            </p:extLst>
          </p:nvPr>
        </p:nvGraphicFramePr>
        <p:xfrm>
          <a:off x="123824" y="5960118"/>
          <a:ext cx="3333751" cy="1678934"/>
        </p:xfrm>
        <a:graphic>
          <a:graphicData uri="http://schemas.openxmlformats.org/drawingml/2006/table">
            <a:tbl>
              <a:tblPr firstRow="1" firstCol="1" bandRow="1">
                <a:tableStyleId>{5C22544A-7EE6-4342-B048-85BDC9FD1C3A}</a:tableStyleId>
              </a:tblPr>
              <a:tblGrid>
                <a:gridCol w="1329474">
                  <a:extLst>
                    <a:ext uri="{9D8B030D-6E8A-4147-A177-3AD203B41FA5}">
                      <a16:colId xmlns:a16="http://schemas.microsoft.com/office/drawing/2014/main" xmlns="" val="3496805430"/>
                    </a:ext>
                  </a:extLst>
                </a:gridCol>
                <a:gridCol w="616494">
                  <a:extLst>
                    <a:ext uri="{9D8B030D-6E8A-4147-A177-3AD203B41FA5}">
                      <a16:colId xmlns:a16="http://schemas.microsoft.com/office/drawing/2014/main" xmlns="" val="2322456134"/>
                    </a:ext>
                  </a:extLst>
                </a:gridCol>
                <a:gridCol w="772321">
                  <a:extLst>
                    <a:ext uri="{9D8B030D-6E8A-4147-A177-3AD203B41FA5}">
                      <a16:colId xmlns:a16="http://schemas.microsoft.com/office/drawing/2014/main" xmlns="" val="184569454"/>
                    </a:ext>
                  </a:extLst>
                </a:gridCol>
                <a:gridCol w="615462">
                  <a:extLst>
                    <a:ext uri="{9D8B030D-6E8A-4147-A177-3AD203B41FA5}">
                      <a16:colId xmlns:a16="http://schemas.microsoft.com/office/drawing/2014/main" xmlns="" val="3910816625"/>
                    </a:ext>
                  </a:extLst>
                </a:gridCol>
              </a:tblGrid>
              <a:tr h="378075">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Layer Name</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Thickness</a:t>
                      </a:r>
                      <a:endParaRPr lang="en-IN" sz="900" b="1" dirty="0">
                        <a:solidFill>
                          <a:schemeClr val="bg1">
                            <a:lumMod val="50000"/>
                          </a:schemeClr>
                        </a:solidFill>
                        <a:effectLst/>
                        <a:latin typeface="Segoe UI" panose="020B0502040204020203" pitchFamily="34" charset="0"/>
                        <a:cs typeface="Segoe UI" panose="020B0502040204020203" pitchFamily="34" charset="0"/>
                      </a:endParaRPr>
                    </a:p>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(L) (m)</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Conductivity</a:t>
                      </a:r>
                      <a:endParaRPr lang="en-IN" sz="900" b="1" dirty="0">
                        <a:solidFill>
                          <a:schemeClr val="bg1">
                            <a:lumMod val="50000"/>
                          </a:schemeClr>
                        </a:solidFill>
                        <a:effectLst/>
                        <a:latin typeface="Segoe UI" panose="020B0502040204020203" pitchFamily="34" charset="0"/>
                        <a:cs typeface="Segoe UI" panose="020B0502040204020203" pitchFamily="34" charset="0"/>
                      </a:endParaRPr>
                    </a:p>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(K) (W/m K)</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Resistance</a:t>
                      </a:r>
                      <a:endParaRPr lang="en-IN" sz="900" b="1" dirty="0">
                        <a:solidFill>
                          <a:schemeClr val="bg1">
                            <a:lumMod val="50000"/>
                          </a:schemeClr>
                        </a:solidFill>
                        <a:effectLst/>
                        <a:latin typeface="Segoe UI" panose="020B0502040204020203" pitchFamily="34" charset="0"/>
                        <a:cs typeface="Segoe UI" panose="020B0502040204020203" pitchFamily="34" charset="0"/>
                      </a:endParaRPr>
                    </a:p>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(L/K)</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555257597"/>
                  </a:ext>
                </a:extLst>
              </a:tr>
              <a:tr h="18903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Surface Film Resistance</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 </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 </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0.1</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902106661"/>
                  </a:ext>
                </a:extLst>
              </a:tr>
              <a:tr h="14052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Cement Plaster</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a:solidFill>
                            <a:schemeClr val="accent5">
                              <a:lumMod val="75000"/>
                            </a:schemeClr>
                          </a:solidFill>
                          <a:effectLst/>
                          <a:latin typeface="Segoe UI" panose="020B0502040204020203" pitchFamily="34" charset="0"/>
                          <a:cs typeface="Segoe UI" panose="020B0502040204020203" pitchFamily="34" charset="0"/>
                        </a:rPr>
                        <a:t>0.012</a:t>
                      </a:r>
                      <a:endParaRPr lang="en-IN" sz="900" b="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0.721</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0.017</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932701"/>
                  </a:ext>
                </a:extLst>
              </a:tr>
              <a:tr h="140528">
                <a:tc>
                  <a:txBody>
                    <a:bodyPr/>
                    <a:lstStyle/>
                    <a:p>
                      <a:pPr algn="l">
                        <a:lnSpc>
                          <a:spcPct val="107000"/>
                        </a:lnSpc>
                        <a:spcAft>
                          <a:spcPts val="0"/>
                        </a:spcAft>
                      </a:pPr>
                      <a:r>
                        <a:rPr lang="en-US" sz="900" b="1">
                          <a:solidFill>
                            <a:schemeClr val="bg1">
                              <a:lumMod val="50000"/>
                            </a:schemeClr>
                          </a:solidFill>
                          <a:effectLst/>
                          <a:latin typeface="Segoe UI" panose="020B0502040204020203" pitchFamily="34" charset="0"/>
                          <a:cs typeface="Segoe UI" panose="020B0502040204020203" pitchFamily="34" charset="0"/>
                        </a:rPr>
                        <a:t>Fly Ash Brick</a:t>
                      </a:r>
                      <a:endParaRPr lang="en-IN" sz="900" b="1">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0.115</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0.639</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0.180</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216383063"/>
                  </a:ext>
                </a:extLst>
              </a:tr>
              <a:tr h="14052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Rock Wool</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a:solidFill>
                            <a:schemeClr val="accent5">
                              <a:lumMod val="75000"/>
                            </a:schemeClr>
                          </a:solidFill>
                          <a:effectLst/>
                          <a:latin typeface="Segoe UI" panose="020B0502040204020203" pitchFamily="34" charset="0"/>
                          <a:cs typeface="Segoe UI" panose="020B0502040204020203" pitchFamily="34" charset="0"/>
                        </a:rPr>
                        <a:t>0.050</a:t>
                      </a:r>
                      <a:endParaRPr lang="en-IN" sz="900" b="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0.033</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1.515</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604832404"/>
                  </a:ext>
                </a:extLst>
              </a:tr>
              <a:tr h="14052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AAC Blocks</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a:solidFill>
                            <a:schemeClr val="accent5">
                              <a:lumMod val="75000"/>
                            </a:schemeClr>
                          </a:solidFill>
                          <a:effectLst/>
                          <a:latin typeface="Segoe UI" panose="020B0502040204020203" pitchFamily="34" charset="0"/>
                          <a:cs typeface="Segoe UI" panose="020B0502040204020203" pitchFamily="34" charset="0"/>
                        </a:rPr>
                        <a:t>0.150</a:t>
                      </a:r>
                      <a:endParaRPr lang="en-IN" sz="900" b="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0.184</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0.815</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31206736"/>
                  </a:ext>
                </a:extLst>
              </a:tr>
              <a:tr h="14052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Cement Plaster</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0.012</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a:solidFill>
                            <a:schemeClr val="accent5">
                              <a:lumMod val="75000"/>
                            </a:schemeClr>
                          </a:solidFill>
                          <a:effectLst/>
                          <a:latin typeface="Segoe UI" panose="020B0502040204020203" pitchFamily="34" charset="0"/>
                          <a:cs typeface="Segoe UI" panose="020B0502040204020203" pitchFamily="34" charset="0"/>
                        </a:rPr>
                        <a:t>0.721</a:t>
                      </a:r>
                      <a:endParaRPr lang="en-IN" sz="900" b="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0.017</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73238870"/>
                  </a:ext>
                </a:extLst>
              </a:tr>
              <a:tr h="189038">
                <a:tc>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Surface Film  Resistance</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 </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a:solidFill>
                            <a:schemeClr val="accent5">
                              <a:lumMod val="75000"/>
                            </a:schemeClr>
                          </a:solidFill>
                          <a:effectLst/>
                          <a:latin typeface="Segoe UI" panose="020B0502040204020203" pitchFamily="34" charset="0"/>
                          <a:cs typeface="Segoe UI" panose="020B0502040204020203" pitchFamily="34" charset="0"/>
                        </a:rPr>
                        <a:t> </a:t>
                      </a:r>
                      <a:endParaRPr lang="en-IN" sz="900" b="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0.04</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841139469"/>
                  </a:ext>
                </a:extLst>
              </a:tr>
              <a:tr h="189038">
                <a:tc gridSpan="2">
                  <a:txBody>
                    <a:bodyPr/>
                    <a:lstStyle/>
                    <a:p>
                      <a:pPr algn="l">
                        <a:lnSpc>
                          <a:spcPct val="107000"/>
                        </a:lnSpc>
                        <a:spcAft>
                          <a:spcPts val="0"/>
                        </a:spcAft>
                      </a:pPr>
                      <a:r>
                        <a:rPr lang="en-US" sz="900" b="1" dirty="0">
                          <a:solidFill>
                            <a:schemeClr val="bg1">
                              <a:lumMod val="50000"/>
                            </a:schemeClr>
                          </a:solidFill>
                          <a:effectLst/>
                          <a:latin typeface="Segoe UI" panose="020B0502040204020203" pitchFamily="34" charset="0"/>
                          <a:cs typeface="Segoe UI" panose="020B0502040204020203" pitchFamily="34" charset="0"/>
                        </a:rPr>
                        <a:t>U-Value (</a:t>
                      </a:r>
                      <a:r>
                        <a:rPr lang="en-US" sz="900" b="1" dirty="0" smtClean="0">
                          <a:solidFill>
                            <a:schemeClr val="bg1">
                              <a:lumMod val="50000"/>
                            </a:schemeClr>
                          </a:solidFill>
                          <a:effectLst/>
                          <a:latin typeface="Segoe UI" panose="020B0502040204020203" pitchFamily="34" charset="0"/>
                          <a:cs typeface="Segoe UI" panose="020B0502040204020203" pitchFamily="34" charset="0"/>
                        </a:rPr>
                        <a:t>W/m</a:t>
                      </a:r>
                      <a:r>
                        <a:rPr lang="en-US" sz="900" b="1" baseline="30000" dirty="0" smtClean="0">
                          <a:solidFill>
                            <a:schemeClr val="bg1">
                              <a:lumMod val="50000"/>
                            </a:schemeClr>
                          </a:solidFill>
                          <a:effectLst/>
                          <a:latin typeface="Segoe UI" panose="020B0502040204020203" pitchFamily="34" charset="0"/>
                          <a:cs typeface="Segoe UI" panose="020B0502040204020203" pitchFamily="34" charset="0"/>
                        </a:rPr>
                        <a:t>2</a:t>
                      </a:r>
                      <a:r>
                        <a:rPr lang="en-US" sz="900" b="1" dirty="0" smtClean="0">
                          <a:solidFill>
                            <a:schemeClr val="bg1">
                              <a:lumMod val="50000"/>
                            </a:schemeClr>
                          </a:solidFill>
                          <a:effectLst/>
                          <a:latin typeface="Segoe UI" panose="020B0502040204020203" pitchFamily="34" charset="0"/>
                          <a:cs typeface="Segoe UI" panose="020B0502040204020203" pitchFamily="34" charset="0"/>
                        </a:rPr>
                        <a:t>K</a:t>
                      </a:r>
                      <a:r>
                        <a:rPr lang="en-US" sz="900" b="1" dirty="0">
                          <a:solidFill>
                            <a:schemeClr val="bg1">
                              <a:lumMod val="50000"/>
                            </a:schemeClr>
                          </a:solidFill>
                          <a:effectLst/>
                          <a:latin typeface="Segoe UI" panose="020B0502040204020203" pitchFamily="34" charset="0"/>
                          <a:cs typeface="Segoe UI" panose="020B0502040204020203" pitchFamily="34" charset="0"/>
                        </a:rPr>
                        <a:t>) (1/Resistance)</a:t>
                      </a:r>
                      <a:endParaRPr lang="en-IN" sz="900" b="1" dirty="0">
                        <a:solidFill>
                          <a:schemeClr val="bg1">
                            <a:lumMod val="50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IN"/>
                    </a:p>
                  </a:txBody>
                  <a:tcPr/>
                </a:tc>
                <a:tc gridSpan="2">
                  <a:txBody>
                    <a:bodyPr/>
                    <a:lstStyle/>
                    <a:p>
                      <a:pPr algn="l">
                        <a:lnSpc>
                          <a:spcPct val="107000"/>
                        </a:lnSpc>
                        <a:spcAft>
                          <a:spcPts val="0"/>
                        </a:spcAft>
                      </a:pPr>
                      <a:r>
                        <a:rPr lang="en-US" sz="900" b="0" dirty="0">
                          <a:solidFill>
                            <a:schemeClr val="accent5">
                              <a:lumMod val="75000"/>
                            </a:schemeClr>
                          </a:solidFill>
                          <a:effectLst/>
                          <a:latin typeface="Segoe UI" panose="020B0502040204020203" pitchFamily="34" charset="0"/>
                          <a:cs typeface="Segoe UI" panose="020B0502040204020203" pitchFamily="34" charset="0"/>
                        </a:rPr>
                        <a:t>0.373</a:t>
                      </a:r>
                      <a:endParaRPr lang="en-IN" sz="900" b="0" dirty="0">
                        <a:solidFill>
                          <a:schemeClr val="accent5">
                            <a:lumMod val="75000"/>
                          </a:schemeClr>
                        </a:solidFill>
                        <a:effectLst/>
                        <a:latin typeface="Segoe UI" panose="020B0502040204020203" pitchFamily="34" charset="0"/>
                        <a:ea typeface="Segoe UI Light" panose="020B0502040204020203" pitchFamily="34" charset="0"/>
                        <a:cs typeface="Segoe UI" panose="020B0502040204020203" pitchFamily="34" charset="0"/>
                      </a:endParaRPr>
                    </a:p>
                  </a:txBody>
                  <a:tcPr marL="17145" marR="1714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IN"/>
                    </a:p>
                  </a:txBody>
                  <a:tcPr/>
                </a:tc>
                <a:extLst>
                  <a:ext uri="{0D108BD9-81ED-4DB2-BD59-A6C34878D82A}">
                    <a16:rowId xmlns:a16="http://schemas.microsoft.com/office/drawing/2014/main" xmlns="" val="269992579"/>
                  </a:ext>
                </a:extLst>
              </a:tr>
            </a:tbl>
          </a:graphicData>
        </a:graphic>
      </p:graphicFrame>
      <p:pic>
        <p:nvPicPr>
          <p:cNvPr id="4" name="Picture 3">
            <a:extLst>
              <a:ext uri="{FF2B5EF4-FFF2-40B4-BE49-F238E27FC236}">
                <a16:creationId xmlns:a16="http://schemas.microsoft.com/office/drawing/2014/main" xmlns="" id="{F4EE50FB-1097-41C2-A1FA-922DCA61D8D7}"/>
              </a:ext>
            </a:extLst>
          </p:cNvPr>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3362325" y="6138034"/>
            <a:ext cx="1666874" cy="1501016"/>
          </a:xfrm>
          <a:prstGeom prst="rect">
            <a:avLst/>
          </a:prstGeom>
        </p:spPr>
      </p:pic>
      <p:pic>
        <p:nvPicPr>
          <p:cNvPr id="22" name="Picture 21">
            <a:extLst>
              <a:ext uri="{FF2B5EF4-FFF2-40B4-BE49-F238E27FC236}">
                <a16:creationId xmlns:a16="http://schemas.microsoft.com/office/drawing/2014/main" xmlns="" id="{9AC429B1-C8E7-4F7B-8913-1B411402F72C}"/>
              </a:ext>
            </a:extLst>
          </p:cNvPr>
          <p:cNvPicPr/>
          <p:nvPr/>
        </p:nvPicPr>
        <p:blipFill>
          <a:blip r:embed="rId4"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23" name="Picture 2" descr="Image result for bee ECBC logo">
            <a:extLst>
              <a:ext uri="{FF2B5EF4-FFF2-40B4-BE49-F238E27FC236}">
                <a16:creationId xmlns:a16="http://schemas.microsoft.com/office/drawing/2014/main" xmlns="" id="{639A3874-FDCD-4AAD-B34A-F775042EAE17}"/>
              </a:ext>
            </a:extLst>
          </p:cNvPr>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xmlns="" id="{0F9C56F5-2F52-40A5-9B13-F4B4073A45C1}"/>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bg1"/>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bg1"/>
                </a:solidFill>
                <a:latin typeface="Segoe UI" panose="020B0502040204020203" pitchFamily="34" charset="0"/>
                <a:cs typeface="Segoe UI" panose="020B0502040204020203" pitchFamily="34" charset="0"/>
              </a:rPr>
              <a:t>CODE (ECBC)</a:t>
            </a:r>
            <a:endParaRPr lang="en-IN" sz="1600" b="1" dirty="0">
              <a:solidFill>
                <a:schemeClr val="bg1"/>
              </a:solidFill>
              <a:latin typeface="Aharoni" panose="02010803020104030203" pitchFamily="2" charset="-79"/>
              <a:cs typeface="Aharoni" panose="02010803020104030203" pitchFamily="2" charset="-79"/>
            </a:endParaRPr>
          </a:p>
        </p:txBody>
      </p:sp>
    </p:spTree>
    <p:extLst>
      <p:ext uri="{BB962C8B-B14F-4D97-AF65-F5344CB8AC3E}">
        <p14:creationId xmlns="" xmlns:p14="http://schemas.microsoft.com/office/powerpoint/2010/main" val="12838910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54AABEE2-103F-4B9D-B7C9-F9EDDD26672C}"/>
              </a:ext>
            </a:extLst>
          </p:cNvPr>
          <p:cNvSpPr/>
          <p:nvPr/>
        </p:nvSpPr>
        <p:spPr>
          <a:xfrm>
            <a:off x="0" y="1"/>
            <a:ext cx="5029200" cy="1233191"/>
          </a:xfrm>
          <a:prstGeom prst="rect">
            <a:avLst/>
          </a:prstGeom>
          <a:solidFill>
            <a:srgbClr val="B5D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Segoe UI" panose="020B0502040204020203" pitchFamily="34" charset="0"/>
              <a:cs typeface="Segoe UI" panose="020B0502040204020203" pitchFamily="34" charset="0"/>
            </a:endParaRPr>
          </a:p>
        </p:txBody>
      </p:sp>
      <p:sp>
        <p:nvSpPr>
          <p:cNvPr id="134" name="Rectangle 133">
            <a:extLst>
              <a:ext uri="{FF2B5EF4-FFF2-40B4-BE49-F238E27FC236}">
                <a16:creationId xmlns:a16="http://schemas.microsoft.com/office/drawing/2014/main" xmlns="" id="{5413773B-378D-422B-BD22-D7E20BD1BE1B}"/>
              </a:ext>
            </a:extLst>
          </p:cNvPr>
          <p:cNvSpPr/>
          <p:nvPr/>
        </p:nvSpPr>
        <p:spPr>
          <a:xfrm>
            <a:off x="0" y="1148377"/>
            <a:ext cx="5029200" cy="1785583"/>
          </a:xfrm>
          <a:prstGeom prst="rect">
            <a:avLst/>
          </a:prstGeom>
          <a:solidFill>
            <a:srgbClr val="7FC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8" name="Picture 137">
            <a:extLst>
              <a:ext uri="{FF2B5EF4-FFF2-40B4-BE49-F238E27FC236}">
                <a16:creationId xmlns:a16="http://schemas.microsoft.com/office/drawing/2014/main" xmlns="" id="{7255CDF9-ECEE-44A1-B026-F0E1E433095A}"/>
              </a:ext>
            </a:extLst>
          </p:cNvPr>
          <p:cNvPicPr>
            <a:picLocks noChangeAspect="1"/>
          </p:cNvPicPr>
          <p:nvPr/>
        </p:nvPicPr>
        <p:blipFill>
          <a:blip r:embed="rId2"/>
          <a:stretch>
            <a:fillRect/>
          </a:stretch>
        </p:blipFill>
        <p:spPr>
          <a:xfrm>
            <a:off x="3352508" y="1094840"/>
            <a:ext cx="1676692" cy="1933820"/>
          </a:xfrm>
          <a:prstGeom prst="rect">
            <a:avLst/>
          </a:prstGeom>
        </p:spPr>
      </p:pic>
      <p:cxnSp>
        <p:nvCxnSpPr>
          <p:cNvPr id="60" name="Straight Connector 59">
            <a:extLst>
              <a:ext uri="{FF2B5EF4-FFF2-40B4-BE49-F238E27FC236}">
                <a16:creationId xmlns:a16="http://schemas.microsoft.com/office/drawing/2014/main" xmlns="" id="{D8642BBB-75F9-4C27-878A-22AE8446E962}"/>
              </a:ext>
            </a:extLst>
          </p:cNvPr>
          <p:cNvCxnSpPr/>
          <p:nvPr/>
        </p:nvCxnSpPr>
        <p:spPr>
          <a:xfrm>
            <a:off x="259247" y="5923923"/>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301C8119-1623-4A17-862F-1F407B78CEEF}"/>
              </a:ext>
            </a:extLst>
          </p:cNvPr>
          <p:cNvCxnSpPr/>
          <p:nvPr/>
        </p:nvCxnSpPr>
        <p:spPr>
          <a:xfrm>
            <a:off x="259247" y="4800825"/>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xmlns="" id="{634882A2-CEA4-4097-B1E8-1C277B3E5C58}"/>
              </a:ext>
            </a:extLst>
          </p:cNvPr>
          <p:cNvSpPr/>
          <p:nvPr/>
        </p:nvSpPr>
        <p:spPr>
          <a:xfrm>
            <a:off x="371837" y="2952788"/>
            <a:ext cx="2548682" cy="293350"/>
          </a:xfrm>
          <a:prstGeom prst="rect">
            <a:avLst/>
          </a:prstGeom>
        </p:spPr>
        <p:txBody>
          <a:bodyPr wrap="square">
            <a:spAutoFit/>
          </a:bodyPr>
          <a:lstStyle/>
          <a:p>
            <a:pPr>
              <a:lnSpc>
                <a:spcPct val="120000"/>
              </a:lnSpc>
              <a:spcBef>
                <a:spcPts val="1200"/>
              </a:spcBef>
              <a:spcAft>
                <a:spcPts val="600"/>
              </a:spcAft>
            </a:pPr>
            <a:r>
              <a:rPr lang="en-US" sz="1200" b="1" dirty="0">
                <a:latin typeface="Segoe UI" panose="020B0502040204020203" pitchFamily="34" charset="0"/>
                <a:cs typeface="Segoe UI" panose="020B0502040204020203" pitchFamily="34" charset="0"/>
              </a:rPr>
              <a:t>Mandatory Requirements</a:t>
            </a:r>
          </a:p>
        </p:txBody>
      </p:sp>
      <p:cxnSp>
        <p:nvCxnSpPr>
          <p:cNvPr id="43" name="Straight Connector 42">
            <a:extLst>
              <a:ext uri="{FF2B5EF4-FFF2-40B4-BE49-F238E27FC236}">
                <a16:creationId xmlns:a16="http://schemas.microsoft.com/office/drawing/2014/main" xmlns="" id="{5F6D1193-1D2E-48EF-9FCB-4210E0F5558F}"/>
              </a:ext>
            </a:extLst>
          </p:cNvPr>
          <p:cNvCxnSpPr/>
          <p:nvPr/>
        </p:nvCxnSpPr>
        <p:spPr>
          <a:xfrm>
            <a:off x="256358" y="3243032"/>
            <a:ext cx="1" cy="43269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5CE8B510-2FBA-4ECA-93B1-29B2DBBF337E}"/>
              </a:ext>
            </a:extLst>
          </p:cNvPr>
          <p:cNvCxnSpPr/>
          <p:nvPr/>
        </p:nvCxnSpPr>
        <p:spPr>
          <a:xfrm>
            <a:off x="256356" y="3757866"/>
            <a:ext cx="2450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xmlns="" id="{2DEA1C1B-EC8D-4ED7-8454-4060649730A6}"/>
              </a:ext>
            </a:extLst>
          </p:cNvPr>
          <p:cNvGrpSpPr/>
          <p:nvPr/>
        </p:nvGrpSpPr>
        <p:grpSpPr>
          <a:xfrm>
            <a:off x="475829" y="3329636"/>
            <a:ext cx="1371084" cy="824023"/>
            <a:chOff x="475829" y="3207716"/>
            <a:chExt cx="1371084" cy="824023"/>
          </a:xfrm>
        </p:grpSpPr>
        <p:sp>
          <p:nvSpPr>
            <p:cNvPr id="10" name="Freeform: Shape 9">
              <a:extLst>
                <a:ext uri="{FF2B5EF4-FFF2-40B4-BE49-F238E27FC236}">
                  <a16:creationId xmlns:a16="http://schemas.microsoft.com/office/drawing/2014/main" xmlns="" id="{869AF9ED-330D-4D51-9450-F81929A57B1E}"/>
                </a:ext>
              </a:extLst>
            </p:cNvPr>
            <p:cNvSpPr/>
            <p:nvPr/>
          </p:nvSpPr>
          <p:spPr>
            <a:xfrm>
              <a:off x="728833" y="3619728"/>
              <a:ext cx="165971" cy="238102"/>
            </a:xfrm>
            <a:custGeom>
              <a:avLst/>
              <a:gdLst>
                <a:gd name="connsiteX0" fmla="*/ 0 w 165971"/>
                <a:gd name="connsiteY0" fmla="*/ 0 h 238102"/>
                <a:gd name="connsiteX1" fmla="*/ 82985 w 165971"/>
                <a:gd name="connsiteY1" fmla="*/ 0 h 238102"/>
                <a:gd name="connsiteX2" fmla="*/ 82985 w 165971"/>
                <a:gd name="connsiteY2" fmla="*/ 238102 h 238102"/>
                <a:gd name="connsiteX3" fmla="*/ 165971 w 165971"/>
                <a:gd name="connsiteY3" fmla="*/ 238102 h 238102"/>
              </a:gdLst>
              <a:ahLst/>
              <a:cxnLst>
                <a:cxn ang="0">
                  <a:pos x="connsiteX0" y="connsiteY0"/>
                </a:cxn>
                <a:cxn ang="0">
                  <a:pos x="connsiteX1" y="connsiteY1"/>
                </a:cxn>
                <a:cxn ang="0">
                  <a:pos x="connsiteX2" y="connsiteY2"/>
                </a:cxn>
                <a:cxn ang="0">
                  <a:pos x="connsiteX3" y="connsiteY3"/>
                </a:cxn>
              </a:cxnLst>
              <a:rect l="l" t="t" r="r" b="b"/>
              <a:pathLst>
                <a:path w="165971" h="238102">
                  <a:moveTo>
                    <a:pt x="0" y="0"/>
                  </a:moveTo>
                  <a:lnTo>
                    <a:pt x="82985" y="0"/>
                  </a:lnTo>
                  <a:lnTo>
                    <a:pt x="82985" y="238102"/>
                  </a:lnTo>
                  <a:lnTo>
                    <a:pt x="165971" y="238102"/>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88430" tIns="111796" rIns="88429" bIns="111794"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12" name="Freeform: Shape 11">
              <a:extLst>
                <a:ext uri="{FF2B5EF4-FFF2-40B4-BE49-F238E27FC236}">
                  <a16:creationId xmlns:a16="http://schemas.microsoft.com/office/drawing/2014/main" xmlns="" id="{362E56A4-9E0C-4043-B405-31342E438E23}"/>
                </a:ext>
              </a:extLst>
            </p:cNvPr>
            <p:cNvSpPr/>
            <p:nvPr/>
          </p:nvSpPr>
          <p:spPr>
            <a:xfrm>
              <a:off x="728833" y="3574009"/>
              <a:ext cx="165971" cy="91440"/>
            </a:xfrm>
            <a:custGeom>
              <a:avLst/>
              <a:gdLst>
                <a:gd name="connsiteX0" fmla="*/ 0 w 165971"/>
                <a:gd name="connsiteY0" fmla="*/ 45720 h 91440"/>
                <a:gd name="connsiteX1" fmla="*/ 82985 w 165971"/>
                <a:gd name="connsiteY1" fmla="*/ 45720 h 91440"/>
                <a:gd name="connsiteX2" fmla="*/ 82985 w 165971"/>
                <a:gd name="connsiteY2" fmla="*/ 47969 h 91440"/>
                <a:gd name="connsiteX3" fmla="*/ 165971 w 165971"/>
                <a:gd name="connsiteY3" fmla="*/ 47969 h 91440"/>
              </a:gdLst>
              <a:ahLst/>
              <a:cxnLst>
                <a:cxn ang="0">
                  <a:pos x="connsiteX0" y="connsiteY0"/>
                </a:cxn>
                <a:cxn ang="0">
                  <a:pos x="connsiteX1" y="connsiteY1"/>
                </a:cxn>
                <a:cxn ang="0">
                  <a:pos x="connsiteX2" y="connsiteY2"/>
                </a:cxn>
                <a:cxn ang="0">
                  <a:pos x="connsiteX3" y="connsiteY3"/>
                </a:cxn>
              </a:cxnLst>
              <a:rect l="l" t="t" r="r" b="b"/>
              <a:pathLst>
                <a:path w="165971" h="91440">
                  <a:moveTo>
                    <a:pt x="0" y="45720"/>
                  </a:moveTo>
                  <a:lnTo>
                    <a:pt x="82985" y="45720"/>
                  </a:lnTo>
                  <a:lnTo>
                    <a:pt x="82985" y="47969"/>
                  </a:lnTo>
                  <a:lnTo>
                    <a:pt x="165971" y="47969"/>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91536" tIns="41570" rIns="91536" bIns="41571"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13" name="Freeform: Shape 12">
              <a:extLst>
                <a:ext uri="{FF2B5EF4-FFF2-40B4-BE49-F238E27FC236}">
                  <a16:creationId xmlns:a16="http://schemas.microsoft.com/office/drawing/2014/main" xmlns="" id="{DD5E9BA9-58B3-4026-B059-69A51E3094B7}"/>
                </a:ext>
              </a:extLst>
            </p:cNvPr>
            <p:cNvSpPr/>
            <p:nvPr/>
          </p:nvSpPr>
          <p:spPr>
            <a:xfrm>
              <a:off x="728833" y="3389555"/>
              <a:ext cx="165971" cy="230173"/>
            </a:xfrm>
            <a:custGeom>
              <a:avLst/>
              <a:gdLst>
                <a:gd name="connsiteX0" fmla="*/ 0 w 165971"/>
                <a:gd name="connsiteY0" fmla="*/ 230173 h 230173"/>
                <a:gd name="connsiteX1" fmla="*/ 82985 w 165971"/>
                <a:gd name="connsiteY1" fmla="*/ 230173 h 230173"/>
                <a:gd name="connsiteX2" fmla="*/ 82985 w 165971"/>
                <a:gd name="connsiteY2" fmla="*/ 0 h 230173"/>
                <a:gd name="connsiteX3" fmla="*/ 165971 w 165971"/>
                <a:gd name="connsiteY3" fmla="*/ 0 h 230173"/>
              </a:gdLst>
              <a:ahLst/>
              <a:cxnLst>
                <a:cxn ang="0">
                  <a:pos x="connsiteX0" y="connsiteY0"/>
                </a:cxn>
                <a:cxn ang="0">
                  <a:pos x="connsiteX1" y="connsiteY1"/>
                </a:cxn>
                <a:cxn ang="0">
                  <a:pos x="connsiteX2" y="connsiteY2"/>
                </a:cxn>
                <a:cxn ang="0">
                  <a:pos x="connsiteX3" y="connsiteY3"/>
                </a:cxn>
              </a:cxnLst>
              <a:rect l="l" t="t" r="r" b="b"/>
              <a:pathLst>
                <a:path w="165971" h="230173">
                  <a:moveTo>
                    <a:pt x="0" y="230173"/>
                  </a:moveTo>
                  <a:lnTo>
                    <a:pt x="82985" y="230173"/>
                  </a:lnTo>
                  <a:lnTo>
                    <a:pt x="82985" y="0"/>
                  </a:lnTo>
                  <a:lnTo>
                    <a:pt x="165971" y="0"/>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88592" tIns="107992" rIns="88591" bIns="107993"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14" name="Freeform: Shape 13">
              <a:extLst>
                <a:ext uri="{FF2B5EF4-FFF2-40B4-BE49-F238E27FC236}">
                  <a16:creationId xmlns:a16="http://schemas.microsoft.com/office/drawing/2014/main" xmlns="" id="{84752EE6-31E8-4AB0-AE54-D362D77628B5}"/>
                </a:ext>
              </a:extLst>
            </p:cNvPr>
            <p:cNvSpPr/>
            <p:nvPr/>
          </p:nvSpPr>
          <p:spPr>
            <a:xfrm rot="16200000">
              <a:off x="190319" y="3493226"/>
              <a:ext cx="824023" cy="253004"/>
            </a:xfrm>
            <a:custGeom>
              <a:avLst/>
              <a:gdLst>
                <a:gd name="connsiteX0" fmla="*/ 0 w 824023"/>
                <a:gd name="connsiteY0" fmla="*/ 0 h 253004"/>
                <a:gd name="connsiteX1" fmla="*/ 824023 w 824023"/>
                <a:gd name="connsiteY1" fmla="*/ 0 h 253004"/>
                <a:gd name="connsiteX2" fmla="*/ 824023 w 824023"/>
                <a:gd name="connsiteY2" fmla="*/ 253004 h 253004"/>
                <a:gd name="connsiteX3" fmla="*/ 0 w 824023"/>
                <a:gd name="connsiteY3" fmla="*/ 253004 h 253004"/>
                <a:gd name="connsiteX4" fmla="*/ 0 w 824023"/>
                <a:gd name="connsiteY4" fmla="*/ 0 h 253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023" h="253004">
                  <a:moveTo>
                    <a:pt x="0" y="0"/>
                  </a:moveTo>
                  <a:lnTo>
                    <a:pt x="824023" y="0"/>
                  </a:lnTo>
                  <a:lnTo>
                    <a:pt x="824023" y="253004"/>
                  </a:lnTo>
                  <a:lnTo>
                    <a:pt x="0" y="253004"/>
                  </a:lnTo>
                  <a:lnTo>
                    <a:pt x="0" y="0"/>
                  </a:lnTo>
                  <a:close/>
                </a:path>
              </a:pathLst>
            </a:custGeom>
            <a:solidFill>
              <a:srgbClr val="92D050"/>
            </a:solidFill>
            <a:effectLst/>
          </p:spPr>
          <p:style>
            <a:lnRef idx="0">
              <a:schemeClr val="lt1">
                <a:hueOff val="0"/>
                <a:satOff val="0"/>
                <a:lumOff val="0"/>
                <a:alphaOff val="0"/>
              </a:schemeClr>
            </a:lnRef>
            <a:fillRef idx="3">
              <a:scrgbClr r="0" g="0" b="0"/>
            </a:fillRef>
            <a:effectRef idx="3">
              <a:scrgbClr r="0" g="0" b="0"/>
            </a:effectRef>
            <a:fontRef idx="minor">
              <a:schemeClr val="lt1"/>
            </a:fontRef>
          </p:style>
          <p:txBody>
            <a:bodyPr spcFirstLastPara="0" vert="horz" wrap="square" lIns="5079" tIns="5080" rIns="5080" bIns="5079"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Segoe UI" panose="020B0502040204020203" pitchFamily="34" charset="0"/>
                  <a:cs typeface="Segoe UI" panose="020B0502040204020203" pitchFamily="34" charset="0"/>
                </a:rPr>
                <a:t>VENTILATION</a:t>
              </a:r>
              <a:endParaRPr lang="en-IN" sz="1000" kern="1200" dirty="0"/>
            </a:p>
          </p:txBody>
        </p:sp>
        <p:sp>
          <p:nvSpPr>
            <p:cNvPr id="15" name="Freeform: Shape 14">
              <a:extLst>
                <a:ext uri="{FF2B5EF4-FFF2-40B4-BE49-F238E27FC236}">
                  <a16:creationId xmlns:a16="http://schemas.microsoft.com/office/drawing/2014/main" xmlns="" id="{CC095B43-D637-4557-A6B4-64307E7A55A3}"/>
                </a:ext>
              </a:extLst>
            </p:cNvPr>
            <p:cNvSpPr/>
            <p:nvPr/>
          </p:nvSpPr>
          <p:spPr>
            <a:xfrm>
              <a:off x="894804" y="3304969"/>
              <a:ext cx="939056" cy="169171"/>
            </a:xfrm>
            <a:custGeom>
              <a:avLst/>
              <a:gdLst>
                <a:gd name="connsiteX0" fmla="*/ 0 w 939056"/>
                <a:gd name="connsiteY0" fmla="*/ 0 h 169171"/>
                <a:gd name="connsiteX1" fmla="*/ 939056 w 939056"/>
                <a:gd name="connsiteY1" fmla="*/ 0 h 169171"/>
                <a:gd name="connsiteX2" fmla="*/ 939056 w 939056"/>
                <a:gd name="connsiteY2" fmla="*/ 169171 h 169171"/>
                <a:gd name="connsiteX3" fmla="*/ 0 w 939056"/>
                <a:gd name="connsiteY3" fmla="*/ 169171 h 169171"/>
                <a:gd name="connsiteX4" fmla="*/ 0 w 939056"/>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056" h="169171">
                  <a:moveTo>
                    <a:pt x="0" y="0"/>
                  </a:moveTo>
                  <a:lnTo>
                    <a:pt x="939056" y="0"/>
                  </a:lnTo>
                  <a:lnTo>
                    <a:pt x="939056" y="169171"/>
                  </a:lnTo>
                  <a:lnTo>
                    <a:pt x="0" y="169171"/>
                  </a:lnTo>
                  <a:lnTo>
                    <a:pt x="0" y="0"/>
                  </a:lnTo>
                  <a:close/>
                </a:path>
              </a:pathLst>
            </a:custGeom>
            <a:effectLst/>
          </p:spPr>
          <p:style>
            <a:lnRef idx="0">
              <a:schemeClr val="lt1">
                <a:hueOff val="0"/>
                <a:satOff val="0"/>
                <a:lumOff val="0"/>
                <a:alphaOff val="0"/>
              </a:schemeClr>
            </a:lnRef>
            <a:fillRef idx="3">
              <a:schemeClr val="accent5">
                <a:hueOff val="0"/>
                <a:satOff val="0"/>
                <a:lumOff val="0"/>
                <a:alphaOff val="0"/>
              </a:schemeClr>
            </a:fillRef>
            <a:effectRef idx="3">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bg1"/>
                  </a:solidFill>
                  <a:latin typeface="Segoe UI" panose="020B0502040204020203" pitchFamily="34" charset="0"/>
                  <a:cs typeface="Segoe UI" panose="020B0502040204020203" pitchFamily="34" charset="0"/>
                </a:rPr>
                <a:t>Natural</a:t>
              </a:r>
              <a:endParaRPr lang="en-IN" sz="800" kern="1200" dirty="0">
                <a:solidFill>
                  <a:schemeClr val="bg1"/>
                </a:solidFill>
                <a:latin typeface="Segoe UI" panose="020B0502040204020203" pitchFamily="34" charset="0"/>
                <a:cs typeface="Segoe UI" panose="020B0502040204020203" pitchFamily="34" charset="0"/>
              </a:endParaRPr>
            </a:p>
          </p:txBody>
        </p:sp>
        <p:sp>
          <p:nvSpPr>
            <p:cNvPr id="16" name="Freeform: Shape 15">
              <a:extLst>
                <a:ext uri="{FF2B5EF4-FFF2-40B4-BE49-F238E27FC236}">
                  <a16:creationId xmlns:a16="http://schemas.microsoft.com/office/drawing/2014/main" xmlns="" id="{F84FE772-B25E-461F-A3D6-00E1EF2FC4EC}"/>
                </a:ext>
              </a:extLst>
            </p:cNvPr>
            <p:cNvSpPr/>
            <p:nvPr/>
          </p:nvSpPr>
          <p:spPr>
            <a:xfrm>
              <a:off x="894804" y="3537392"/>
              <a:ext cx="938616" cy="169171"/>
            </a:xfrm>
            <a:custGeom>
              <a:avLst/>
              <a:gdLst>
                <a:gd name="connsiteX0" fmla="*/ 0 w 938616"/>
                <a:gd name="connsiteY0" fmla="*/ 0 h 169171"/>
                <a:gd name="connsiteX1" fmla="*/ 938616 w 938616"/>
                <a:gd name="connsiteY1" fmla="*/ 0 h 169171"/>
                <a:gd name="connsiteX2" fmla="*/ 938616 w 938616"/>
                <a:gd name="connsiteY2" fmla="*/ 169171 h 169171"/>
                <a:gd name="connsiteX3" fmla="*/ 0 w 938616"/>
                <a:gd name="connsiteY3" fmla="*/ 169171 h 169171"/>
                <a:gd name="connsiteX4" fmla="*/ 0 w 938616"/>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616" h="169171">
                  <a:moveTo>
                    <a:pt x="0" y="0"/>
                  </a:moveTo>
                  <a:lnTo>
                    <a:pt x="938616" y="0"/>
                  </a:lnTo>
                  <a:lnTo>
                    <a:pt x="938616" y="169171"/>
                  </a:lnTo>
                  <a:lnTo>
                    <a:pt x="0" y="169171"/>
                  </a:lnTo>
                  <a:lnTo>
                    <a:pt x="0" y="0"/>
                  </a:lnTo>
                  <a:close/>
                </a:path>
              </a:pathLst>
            </a:custGeom>
            <a:effectLst/>
          </p:spPr>
          <p:style>
            <a:lnRef idx="0">
              <a:schemeClr val="lt1">
                <a:hueOff val="0"/>
                <a:satOff val="0"/>
                <a:lumOff val="0"/>
                <a:alphaOff val="0"/>
              </a:schemeClr>
            </a:lnRef>
            <a:fillRef idx="3">
              <a:schemeClr val="accent5">
                <a:hueOff val="0"/>
                <a:satOff val="0"/>
                <a:lumOff val="0"/>
                <a:alphaOff val="0"/>
              </a:schemeClr>
            </a:fillRef>
            <a:effectRef idx="3">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latin typeface="Segoe UI" panose="020B0502040204020203" pitchFamily="34" charset="0"/>
                  <a:cs typeface="Segoe UI" panose="020B0502040204020203" pitchFamily="34" charset="0"/>
                </a:rPr>
                <a:t>Mechanical</a:t>
              </a:r>
              <a:endParaRPr lang="en-IN" sz="1000" kern="1200" dirty="0">
                <a:latin typeface="Segoe UI" panose="020B0502040204020203" pitchFamily="34" charset="0"/>
                <a:cs typeface="Segoe UI" panose="020B0502040204020203" pitchFamily="34" charset="0"/>
              </a:endParaRPr>
            </a:p>
          </p:txBody>
        </p:sp>
        <p:sp>
          <p:nvSpPr>
            <p:cNvPr id="17" name="Freeform: Shape 16">
              <a:extLst>
                <a:ext uri="{FF2B5EF4-FFF2-40B4-BE49-F238E27FC236}">
                  <a16:creationId xmlns:a16="http://schemas.microsoft.com/office/drawing/2014/main" xmlns="" id="{17B439B0-6734-47F3-A55D-A880FC53CC53}"/>
                </a:ext>
              </a:extLst>
            </p:cNvPr>
            <p:cNvSpPr/>
            <p:nvPr/>
          </p:nvSpPr>
          <p:spPr>
            <a:xfrm>
              <a:off x="894804" y="3775495"/>
              <a:ext cx="952109" cy="164673"/>
            </a:xfrm>
            <a:custGeom>
              <a:avLst/>
              <a:gdLst>
                <a:gd name="connsiteX0" fmla="*/ 0 w 952109"/>
                <a:gd name="connsiteY0" fmla="*/ 0 h 164673"/>
                <a:gd name="connsiteX1" fmla="*/ 952109 w 952109"/>
                <a:gd name="connsiteY1" fmla="*/ 0 h 164673"/>
                <a:gd name="connsiteX2" fmla="*/ 952109 w 952109"/>
                <a:gd name="connsiteY2" fmla="*/ 164673 h 164673"/>
                <a:gd name="connsiteX3" fmla="*/ 0 w 952109"/>
                <a:gd name="connsiteY3" fmla="*/ 164673 h 164673"/>
                <a:gd name="connsiteX4" fmla="*/ 0 w 952109"/>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109" h="164673">
                  <a:moveTo>
                    <a:pt x="0" y="0"/>
                  </a:moveTo>
                  <a:lnTo>
                    <a:pt x="952109" y="0"/>
                  </a:lnTo>
                  <a:lnTo>
                    <a:pt x="952109" y="164673"/>
                  </a:lnTo>
                  <a:lnTo>
                    <a:pt x="0" y="164673"/>
                  </a:lnTo>
                  <a:lnTo>
                    <a:pt x="0" y="0"/>
                  </a:lnTo>
                  <a:close/>
                </a:path>
              </a:pathLst>
            </a:custGeom>
            <a:effectLst/>
          </p:spPr>
          <p:style>
            <a:lnRef idx="0">
              <a:schemeClr val="lt1">
                <a:hueOff val="0"/>
                <a:satOff val="0"/>
                <a:lumOff val="0"/>
                <a:alphaOff val="0"/>
              </a:schemeClr>
            </a:lnRef>
            <a:fillRef idx="3">
              <a:schemeClr val="accent5">
                <a:hueOff val="0"/>
                <a:satOff val="0"/>
                <a:lumOff val="0"/>
                <a:alphaOff val="0"/>
              </a:schemeClr>
            </a:fillRef>
            <a:effectRef idx="3">
              <a:scrgbClr r="0" g="0" b="0"/>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latin typeface="Segoe UI" panose="020B0502040204020203" pitchFamily="34" charset="0"/>
                  <a:cs typeface="Segoe UI" panose="020B0502040204020203" pitchFamily="34" charset="0"/>
                </a:rPr>
                <a:t>Mixed Mode</a:t>
              </a:r>
            </a:p>
          </p:txBody>
        </p:sp>
      </p:grpSp>
      <p:grpSp>
        <p:nvGrpSpPr>
          <p:cNvPr id="18" name="Group 17">
            <a:extLst>
              <a:ext uri="{FF2B5EF4-FFF2-40B4-BE49-F238E27FC236}">
                <a16:creationId xmlns:a16="http://schemas.microsoft.com/office/drawing/2014/main" xmlns="" id="{A405ECBF-38C4-48EE-B978-D75FC42D89E0}"/>
              </a:ext>
            </a:extLst>
          </p:cNvPr>
          <p:cNvGrpSpPr/>
          <p:nvPr/>
        </p:nvGrpSpPr>
        <p:grpSpPr>
          <a:xfrm>
            <a:off x="89024" y="4144241"/>
            <a:ext cx="2140434" cy="1331604"/>
            <a:chOff x="89024" y="4022321"/>
            <a:chExt cx="2140434" cy="1331604"/>
          </a:xfrm>
        </p:grpSpPr>
        <p:sp>
          <p:nvSpPr>
            <p:cNvPr id="19" name="Rectangle 18">
              <a:extLst>
                <a:ext uri="{FF2B5EF4-FFF2-40B4-BE49-F238E27FC236}">
                  <a16:creationId xmlns:a16="http://schemas.microsoft.com/office/drawing/2014/main" xmlns="" id="{DB8A5429-605F-49B6-878C-0303F97A6AF0}"/>
                </a:ext>
              </a:extLst>
            </p:cNvPr>
            <p:cNvSpPr/>
            <p:nvPr/>
          </p:nvSpPr>
          <p:spPr>
            <a:xfrm>
              <a:off x="89024" y="4022321"/>
              <a:ext cx="2140434" cy="1331604"/>
            </a:xfrm>
            <a:prstGeom prst="rect">
              <a:avLst/>
            </a:prstGeom>
            <a:ln w="12700">
              <a:noFill/>
            </a:ln>
            <a:effectLst/>
          </p:spPr>
        </p:sp>
        <p:sp>
          <p:nvSpPr>
            <p:cNvPr id="20" name="Freeform: Shape 19">
              <a:extLst>
                <a:ext uri="{FF2B5EF4-FFF2-40B4-BE49-F238E27FC236}">
                  <a16:creationId xmlns:a16="http://schemas.microsoft.com/office/drawing/2014/main" xmlns="" id="{495CC486-4F83-489E-9396-679284A035DE}"/>
                </a:ext>
              </a:extLst>
            </p:cNvPr>
            <p:cNvSpPr/>
            <p:nvPr/>
          </p:nvSpPr>
          <p:spPr>
            <a:xfrm>
              <a:off x="731428" y="4688122"/>
              <a:ext cx="165971" cy="352064"/>
            </a:xfrm>
            <a:custGeom>
              <a:avLst/>
              <a:gdLst>
                <a:gd name="connsiteX0" fmla="*/ 0 w 165971"/>
                <a:gd name="connsiteY0" fmla="*/ 0 h 352064"/>
                <a:gd name="connsiteX1" fmla="*/ 82985 w 165971"/>
                <a:gd name="connsiteY1" fmla="*/ 0 h 352064"/>
                <a:gd name="connsiteX2" fmla="*/ 82985 w 165971"/>
                <a:gd name="connsiteY2" fmla="*/ 352064 h 352064"/>
                <a:gd name="connsiteX3" fmla="*/ 165971 w 165971"/>
                <a:gd name="connsiteY3" fmla="*/ 352064 h 352064"/>
              </a:gdLst>
              <a:ahLst/>
              <a:cxnLst>
                <a:cxn ang="0">
                  <a:pos x="connsiteX0" y="connsiteY0"/>
                </a:cxn>
                <a:cxn ang="0">
                  <a:pos x="connsiteX1" y="connsiteY1"/>
                </a:cxn>
                <a:cxn ang="0">
                  <a:pos x="connsiteX2" y="connsiteY2"/>
                </a:cxn>
                <a:cxn ang="0">
                  <a:pos x="connsiteX3" y="connsiteY3"/>
                </a:cxn>
              </a:cxnLst>
              <a:rect l="l" t="t" r="r" b="b"/>
              <a:pathLst>
                <a:path w="165971" h="352064">
                  <a:moveTo>
                    <a:pt x="0" y="0"/>
                  </a:moveTo>
                  <a:lnTo>
                    <a:pt x="82985" y="0"/>
                  </a:lnTo>
                  <a:lnTo>
                    <a:pt x="82985" y="352064"/>
                  </a:lnTo>
                  <a:lnTo>
                    <a:pt x="165971" y="352064"/>
                  </a:lnTo>
                </a:path>
              </a:pathLst>
            </a:custGeom>
            <a:noFill/>
            <a:ln w="12700"/>
          </p:spPr>
          <p:style>
            <a:lnRef idx="1">
              <a:schemeClr val="accent1">
                <a:tint val="90000"/>
                <a:hueOff val="0"/>
                <a:satOff val="0"/>
                <a:lumOff val="0"/>
                <a:alphaOff val="0"/>
              </a:schemeClr>
            </a:lnRef>
            <a:fillRef idx="0">
              <a:scrgbClr r="0" g="0" b="0"/>
            </a:fillRef>
            <a:effectRef idx="0">
              <a:schemeClr val="accent1">
                <a:tint val="90000"/>
                <a:hueOff val="0"/>
                <a:satOff val="0"/>
                <a:lumOff val="0"/>
                <a:alphaOff val="0"/>
              </a:schemeClr>
            </a:effectRef>
            <a:fontRef idx="minor">
              <a:schemeClr val="tx1">
                <a:hueOff val="0"/>
                <a:satOff val="0"/>
                <a:lumOff val="0"/>
                <a:alphaOff val="0"/>
              </a:schemeClr>
            </a:fontRef>
          </p:style>
          <p:txBody>
            <a:bodyPr spcFirstLastPara="0" vert="horz" wrap="square" lIns="85955" tIns="166302" rIns="85955" bIns="166301"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24" name="Freeform: Shape 23">
              <a:extLst>
                <a:ext uri="{FF2B5EF4-FFF2-40B4-BE49-F238E27FC236}">
                  <a16:creationId xmlns:a16="http://schemas.microsoft.com/office/drawing/2014/main" xmlns="" id="{D0316B79-965D-434C-9675-468362515082}"/>
                </a:ext>
              </a:extLst>
            </p:cNvPr>
            <p:cNvSpPr/>
            <p:nvPr/>
          </p:nvSpPr>
          <p:spPr>
            <a:xfrm>
              <a:off x="731428" y="4688122"/>
              <a:ext cx="165971" cy="124140"/>
            </a:xfrm>
            <a:custGeom>
              <a:avLst/>
              <a:gdLst>
                <a:gd name="connsiteX0" fmla="*/ 0 w 165971"/>
                <a:gd name="connsiteY0" fmla="*/ 0 h 124140"/>
                <a:gd name="connsiteX1" fmla="*/ 82985 w 165971"/>
                <a:gd name="connsiteY1" fmla="*/ 0 h 124140"/>
                <a:gd name="connsiteX2" fmla="*/ 82985 w 165971"/>
                <a:gd name="connsiteY2" fmla="*/ 124140 h 124140"/>
                <a:gd name="connsiteX3" fmla="*/ 165971 w 165971"/>
                <a:gd name="connsiteY3" fmla="*/ 124140 h 124140"/>
              </a:gdLst>
              <a:ahLst/>
              <a:cxnLst>
                <a:cxn ang="0">
                  <a:pos x="connsiteX0" y="connsiteY0"/>
                </a:cxn>
                <a:cxn ang="0">
                  <a:pos x="connsiteX1" y="connsiteY1"/>
                </a:cxn>
                <a:cxn ang="0">
                  <a:pos x="connsiteX2" y="connsiteY2"/>
                </a:cxn>
                <a:cxn ang="0">
                  <a:pos x="connsiteX3" y="connsiteY3"/>
                </a:cxn>
              </a:cxnLst>
              <a:rect l="l" t="t" r="r" b="b"/>
              <a:pathLst>
                <a:path w="165971" h="124140">
                  <a:moveTo>
                    <a:pt x="0" y="0"/>
                  </a:moveTo>
                  <a:lnTo>
                    <a:pt x="82985" y="0"/>
                  </a:lnTo>
                  <a:lnTo>
                    <a:pt x="82985" y="124140"/>
                  </a:lnTo>
                  <a:lnTo>
                    <a:pt x="165971" y="124140"/>
                  </a:lnTo>
                </a:path>
              </a:pathLst>
            </a:custGeom>
            <a:noFill/>
            <a:ln w="12700"/>
          </p:spPr>
          <p:style>
            <a:lnRef idx="1">
              <a:schemeClr val="accent1">
                <a:tint val="90000"/>
                <a:hueOff val="0"/>
                <a:satOff val="0"/>
                <a:lumOff val="0"/>
                <a:alphaOff val="0"/>
              </a:schemeClr>
            </a:lnRef>
            <a:fillRef idx="0">
              <a:scrgbClr r="0" g="0" b="0"/>
            </a:fillRef>
            <a:effectRef idx="0">
              <a:schemeClr val="accent1">
                <a:tint val="90000"/>
                <a:hueOff val="0"/>
                <a:satOff val="0"/>
                <a:lumOff val="0"/>
                <a:alphaOff val="0"/>
              </a:schemeClr>
            </a:effectRef>
            <a:fontRef idx="minor">
              <a:schemeClr val="tx1">
                <a:hueOff val="0"/>
                <a:satOff val="0"/>
                <a:lumOff val="0"/>
                <a:alphaOff val="0"/>
              </a:schemeClr>
            </a:fontRef>
          </p:style>
          <p:txBody>
            <a:bodyPr spcFirstLastPara="0" vert="horz" wrap="square" lIns="90504" tIns="56889" rIns="90504" bIns="56888"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58" name="Freeform: Shape 57">
              <a:extLst>
                <a:ext uri="{FF2B5EF4-FFF2-40B4-BE49-F238E27FC236}">
                  <a16:creationId xmlns:a16="http://schemas.microsoft.com/office/drawing/2014/main" xmlns="" id="{F7F120E1-ECC7-4157-B5E8-E2EF567A47B1}"/>
                </a:ext>
              </a:extLst>
            </p:cNvPr>
            <p:cNvSpPr/>
            <p:nvPr/>
          </p:nvSpPr>
          <p:spPr>
            <a:xfrm>
              <a:off x="731428" y="4576410"/>
              <a:ext cx="165971" cy="111712"/>
            </a:xfrm>
            <a:custGeom>
              <a:avLst/>
              <a:gdLst>
                <a:gd name="connsiteX0" fmla="*/ 0 w 165971"/>
                <a:gd name="connsiteY0" fmla="*/ 111712 h 111712"/>
                <a:gd name="connsiteX1" fmla="*/ 82985 w 165971"/>
                <a:gd name="connsiteY1" fmla="*/ 111712 h 111712"/>
                <a:gd name="connsiteX2" fmla="*/ 82985 w 165971"/>
                <a:gd name="connsiteY2" fmla="*/ 0 h 111712"/>
                <a:gd name="connsiteX3" fmla="*/ 165971 w 165971"/>
                <a:gd name="connsiteY3" fmla="*/ 0 h 111712"/>
              </a:gdLst>
              <a:ahLst/>
              <a:cxnLst>
                <a:cxn ang="0">
                  <a:pos x="connsiteX0" y="connsiteY0"/>
                </a:cxn>
                <a:cxn ang="0">
                  <a:pos x="connsiteX1" y="connsiteY1"/>
                </a:cxn>
                <a:cxn ang="0">
                  <a:pos x="connsiteX2" y="connsiteY2"/>
                </a:cxn>
                <a:cxn ang="0">
                  <a:pos x="connsiteX3" y="connsiteY3"/>
                </a:cxn>
              </a:cxnLst>
              <a:rect l="l" t="t" r="r" b="b"/>
              <a:pathLst>
                <a:path w="165971" h="111712">
                  <a:moveTo>
                    <a:pt x="0" y="111712"/>
                  </a:moveTo>
                  <a:lnTo>
                    <a:pt x="82985" y="111712"/>
                  </a:lnTo>
                  <a:lnTo>
                    <a:pt x="82985" y="0"/>
                  </a:lnTo>
                  <a:lnTo>
                    <a:pt x="165971" y="0"/>
                  </a:lnTo>
                </a:path>
              </a:pathLst>
            </a:custGeom>
            <a:noFill/>
            <a:ln w="12700"/>
          </p:spPr>
          <p:style>
            <a:lnRef idx="1">
              <a:schemeClr val="accent1">
                <a:tint val="90000"/>
                <a:hueOff val="0"/>
                <a:satOff val="0"/>
                <a:lumOff val="0"/>
                <a:alphaOff val="0"/>
              </a:schemeClr>
            </a:lnRef>
            <a:fillRef idx="0">
              <a:scrgbClr r="0" g="0" b="0"/>
            </a:fillRef>
            <a:effectRef idx="0">
              <a:schemeClr val="accent1">
                <a:tint val="90000"/>
                <a:hueOff val="0"/>
                <a:satOff val="0"/>
                <a:lumOff val="0"/>
                <a:alphaOff val="0"/>
              </a:schemeClr>
            </a:effectRef>
            <a:fontRef idx="minor">
              <a:schemeClr val="tx1">
                <a:hueOff val="0"/>
                <a:satOff val="0"/>
                <a:lumOff val="0"/>
                <a:alphaOff val="0"/>
              </a:schemeClr>
            </a:fontRef>
          </p:style>
          <p:txBody>
            <a:bodyPr spcFirstLastPara="0" vert="horz" wrap="square" lIns="90684" tIns="50854" rIns="90684" bIns="50855"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111" name="Freeform: Shape 110">
              <a:extLst>
                <a:ext uri="{FF2B5EF4-FFF2-40B4-BE49-F238E27FC236}">
                  <a16:creationId xmlns:a16="http://schemas.microsoft.com/office/drawing/2014/main" xmlns="" id="{A8F1FFA9-C212-430D-97F5-ADC3E6249C23}"/>
                </a:ext>
              </a:extLst>
            </p:cNvPr>
            <p:cNvSpPr/>
            <p:nvPr/>
          </p:nvSpPr>
          <p:spPr>
            <a:xfrm>
              <a:off x="731428" y="4343987"/>
              <a:ext cx="165971" cy="344135"/>
            </a:xfrm>
            <a:custGeom>
              <a:avLst/>
              <a:gdLst>
                <a:gd name="connsiteX0" fmla="*/ 0 w 165971"/>
                <a:gd name="connsiteY0" fmla="*/ 344135 h 344135"/>
                <a:gd name="connsiteX1" fmla="*/ 82985 w 165971"/>
                <a:gd name="connsiteY1" fmla="*/ 344135 h 344135"/>
                <a:gd name="connsiteX2" fmla="*/ 82985 w 165971"/>
                <a:gd name="connsiteY2" fmla="*/ 0 h 344135"/>
                <a:gd name="connsiteX3" fmla="*/ 165971 w 165971"/>
                <a:gd name="connsiteY3" fmla="*/ 0 h 344135"/>
              </a:gdLst>
              <a:ahLst/>
              <a:cxnLst>
                <a:cxn ang="0">
                  <a:pos x="connsiteX0" y="connsiteY0"/>
                </a:cxn>
                <a:cxn ang="0">
                  <a:pos x="connsiteX1" y="connsiteY1"/>
                </a:cxn>
                <a:cxn ang="0">
                  <a:pos x="connsiteX2" y="connsiteY2"/>
                </a:cxn>
                <a:cxn ang="0">
                  <a:pos x="connsiteX3" y="connsiteY3"/>
                </a:cxn>
              </a:cxnLst>
              <a:rect l="l" t="t" r="r" b="b"/>
              <a:pathLst>
                <a:path w="165971" h="344135">
                  <a:moveTo>
                    <a:pt x="0" y="344135"/>
                  </a:moveTo>
                  <a:lnTo>
                    <a:pt x="82985" y="344135"/>
                  </a:lnTo>
                  <a:lnTo>
                    <a:pt x="82985" y="0"/>
                  </a:lnTo>
                  <a:lnTo>
                    <a:pt x="165971" y="0"/>
                  </a:lnTo>
                </a:path>
              </a:pathLst>
            </a:custGeom>
            <a:noFill/>
            <a:ln w="12700"/>
          </p:spPr>
          <p:style>
            <a:lnRef idx="1">
              <a:schemeClr val="accent1">
                <a:tint val="90000"/>
                <a:hueOff val="0"/>
                <a:satOff val="0"/>
                <a:lumOff val="0"/>
                <a:alphaOff val="0"/>
              </a:schemeClr>
            </a:lnRef>
            <a:fillRef idx="0">
              <a:scrgbClr r="0" g="0" b="0"/>
            </a:fillRef>
            <a:effectRef idx="0">
              <a:schemeClr val="accent1">
                <a:tint val="90000"/>
                <a:hueOff val="0"/>
                <a:satOff val="0"/>
                <a:lumOff val="0"/>
                <a:alphaOff val="0"/>
              </a:schemeClr>
            </a:effectRef>
            <a:fontRef idx="minor">
              <a:schemeClr val="tx1">
                <a:hueOff val="0"/>
                <a:satOff val="0"/>
                <a:lumOff val="0"/>
                <a:alphaOff val="0"/>
              </a:schemeClr>
            </a:fontRef>
          </p:style>
          <p:txBody>
            <a:bodyPr spcFirstLastPara="0" vert="horz" wrap="square" lIns="86134" tIns="162516" rIns="86134" bIns="162516"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113" name="Freeform: Shape 112">
              <a:extLst>
                <a:ext uri="{FF2B5EF4-FFF2-40B4-BE49-F238E27FC236}">
                  <a16:creationId xmlns:a16="http://schemas.microsoft.com/office/drawing/2014/main" xmlns="" id="{9F781BC9-E8A8-4954-8096-83086BB9116F}"/>
                </a:ext>
              </a:extLst>
            </p:cNvPr>
            <p:cNvSpPr/>
            <p:nvPr/>
          </p:nvSpPr>
          <p:spPr>
            <a:xfrm rot="16200000">
              <a:off x="115422" y="4561620"/>
              <a:ext cx="979008" cy="253004"/>
            </a:xfrm>
            <a:custGeom>
              <a:avLst/>
              <a:gdLst>
                <a:gd name="connsiteX0" fmla="*/ 0 w 979008"/>
                <a:gd name="connsiteY0" fmla="*/ 0 h 253004"/>
                <a:gd name="connsiteX1" fmla="*/ 979008 w 979008"/>
                <a:gd name="connsiteY1" fmla="*/ 0 h 253004"/>
                <a:gd name="connsiteX2" fmla="*/ 979008 w 979008"/>
                <a:gd name="connsiteY2" fmla="*/ 253004 h 253004"/>
                <a:gd name="connsiteX3" fmla="*/ 0 w 979008"/>
                <a:gd name="connsiteY3" fmla="*/ 253004 h 253004"/>
                <a:gd name="connsiteX4" fmla="*/ 0 w 979008"/>
                <a:gd name="connsiteY4" fmla="*/ 0 h 253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008" h="253004">
                  <a:moveTo>
                    <a:pt x="0" y="0"/>
                  </a:moveTo>
                  <a:lnTo>
                    <a:pt x="979008" y="0"/>
                  </a:lnTo>
                  <a:lnTo>
                    <a:pt x="979008" y="253004"/>
                  </a:lnTo>
                  <a:lnTo>
                    <a:pt x="0" y="253004"/>
                  </a:lnTo>
                  <a:lnTo>
                    <a:pt x="0" y="0"/>
                  </a:lnTo>
                  <a:close/>
                </a:path>
              </a:pathLst>
            </a:custGeom>
            <a:ln w="12700"/>
          </p:spPr>
          <p:style>
            <a:lnRef idx="0">
              <a:schemeClr val="lt1">
                <a:hueOff val="0"/>
                <a:satOff val="0"/>
                <a:lumOff val="0"/>
                <a:alphaOff val="0"/>
              </a:schemeClr>
            </a:lnRef>
            <a:fillRef idx="3">
              <a:schemeClr val="accent1">
                <a:alpha val="80000"/>
                <a:hueOff val="0"/>
                <a:satOff val="0"/>
                <a:lumOff val="0"/>
                <a:alphaOff val="0"/>
              </a:schemeClr>
            </a:fillRef>
            <a:effectRef idx="2">
              <a:schemeClr val="accent1">
                <a:alpha val="8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Segoe UI" panose="020B0502040204020203" pitchFamily="34" charset="0"/>
                  <a:cs typeface="Segoe UI" panose="020B0502040204020203" pitchFamily="34" charset="0"/>
                </a:rPr>
                <a:t>MIN. EFFICIENCY</a:t>
              </a:r>
              <a:endParaRPr lang="en-IN" sz="800" kern="1200" dirty="0"/>
            </a:p>
          </p:txBody>
        </p:sp>
        <p:sp>
          <p:nvSpPr>
            <p:cNvPr id="114" name="Freeform: Shape 113">
              <a:extLst>
                <a:ext uri="{FF2B5EF4-FFF2-40B4-BE49-F238E27FC236}">
                  <a16:creationId xmlns:a16="http://schemas.microsoft.com/office/drawing/2014/main" xmlns="" id="{F7B55BC6-CD3A-4A0E-AB03-CA0C0FBF1B68}"/>
                </a:ext>
              </a:extLst>
            </p:cNvPr>
            <p:cNvSpPr/>
            <p:nvPr/>
          </p:nvSpPr>
          <p:spPr>
            <a:xfrm>
              <a:off x="897399" y="4259401"/>
              <a:ext cx="931936" cy="169171"/>
            </a:xfrm>
            <a:custGeom>
              <a:avLst/>
              <a:gdLst>
                <a:gd name="connsiteX0" fmla="*/ 0 w 931936"/>
                <a:gd name="connsiteY0" fmla="*/ 0 h 169171"/>
                <a:gd name="connsiteX1" fmla="*/ 931936 w 931936"/>
                <a:gd name="connsiteY1" fmla="*/ 0 h 169171"/>
                <a:gd name="connsiteX2" fmla="*/ 931936 w 931936"/>
                <a:gd name="connsiteY2" fmla="*/ 169171 h 169171"/>
                <a:gd name="connsiteX3" fmla="*/ 0 w 931936"/>
                <a:gd name="connsiteY3" fmla="*/ 169171 h 169171"/>
                <a:gd name="connsiteX4" fmla="*/ 0 w 931936"/>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936" h="169171">
                  <a:moveTo>
                    <a:pt x="0" y="0"/>
                  </a:moveTo>
                  <a:lnTo>
                    <a:pt x="931936" y="0"/>
                  </a:lnTo>
                  <a:lnTo>
                    <a:pt x="931936" y="169171"/>
                  </a:lnTo>
                  <a:lnTo>
                    <a:pt x="0" y="169171"/>
                  </a:lnTo>
                  <a:lnTo>
                    <a:pt x="0" y="0"/>
                  </a:lnTo>
                  <a:close/>
                </a:path>
              </a:pathLst>
            </a:custGeom>
            <a:ln w="12700"/>
          </p:spPr>
          <p:style>
            <a:lnRef idx="0">
              <a:schemeClr val="lt1">
                <a:hueOff val="0"/>
                <a:satOff val="0"/>
                <a:lumOff val="0"/>
                <a:alphaOff val="0"/>
              </a:schemeClr>
            </a:lnRef>
            <a:fillRef idx="3">
              <a:schemeClr val="accent1">
                <a:alpha val="70000"/>
                <a:hueOff val="0"/>
                <a:satOff val="0"/>
                <a:lumOff val="0"/>
                <a:alphaOff val="0"/>
              </a:schemeClr>
            </a:fillRef>
            <a:effectRef idx="2">
              <a:schemeClr val="accent1">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lumMod val="50000"/>
                    </a:schemeClr>
                  </a:solidFill>
                  <a:latin typeface="Segoe UI" panose="020B0502040204020203" pitchFamily="34" charset="0"/>
                  <a:cs typeface="Segoe UI" panose="020B0502040204020203" pitchFamily="34" charset="0"/>
                </a:rPr>
                <a:t>Chillers</a:t>
              </a:r>
              <a:endParaRPr lang="en-IN" sz="800" kern="1200" dirty="0">
                <a:solidFill>
                  <a:schemeClr val="tx1">
                    <a:lumMod val="50000"/>
                  </a:schemeClr>
                </a:solidFill>
              </a:endParaRPr>
            </a:p>
          </p:txBody>
        </p:sp>
        <p:sp>
          <p:nvSpPr>
            <p:cNvPr id="115" name="Freeform: Shape 114">
              <a:extLst>
                <a:ext uri="{FF2B5EF4-FFF2-40B4-BE49-F238E27FC236}">
                  <a16:creationId xmlns:a16="http://schemas.microsoft.com/office/drawing/2014/main" xmlns="" id="{A6D06B32-FAAE-4313-81CA-04D9D04898FD}"/>
                </a:ext>
              </a:extLst>
            </p:cNvPr>
            <p:cNvSpPr/>
            <p:nvPr/>
          </p:nvSpPr>
          <p:spPr>
            <a:xfrm>
              <a:off x="897399" y="4491824"/>
              <a:ext cx="938110" cy="169171"/>
            </a:xfrm>
            <a:custGeom>
              <a:avLst/>
              <a:gdLst>
                <a:gd name="connsiteX0" fmla="*/ 0 w 938110"/>
                <a:gd name="connsiteY0" fmla="*/ 0 h 169171"/>
                <a:gd name="connsiteX1" fmla="*/ 938110 w 938110"/>
                <a:gd name="connsiteY1" fmla="*/ 0 h 169171"/>
                <a:gd name="connsiteX2" fmla="*/ 938110 w 938110"/>
                <a:gd name="connsiteY2" fmla="*/ 169171 h 169171"/>
                <a:gd name="connsiteX3" fmla="*/ 0 w 938110"/>
                <a:gd name="connsiteY3" fmla="*/ 169171 h 169171"/>
                <a:gd name="connsiteX4" fmla="*/ 0 w 938110"/>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110" h="169171">
                  <a:moveTo>
                    <a:pt x="0" y="0"/>
                  </a:moveTo>
                  <a:lnTo>
                    <a:pt x="938110" y="0"/>
                  </a:lnTo>
                  <a:lnTo>
                    <a:pt x="938110" y="169171"/>
                  </a:lnTo>
                  <a:lnTo>
                    <a:pt x="0" y="169171"/>
                  </a:lnTo>
                  <a:lnTo>
                    <a:pt x="0" y="0"/>
                  </a:lnTo>
                  <a:close/>
                </a:path>
              </a:pathLst>
            </a:custGeom>
            <a:ln w="12700"/>
          </p:spPr>
          <p:style>
            <a:lnRef idx="0">
              <a:schemeClr val="lt1">
                <a:hueOff val="0"/>
                <a:satOff val="0"/>
                <a:lumOff val="0"/>
                <a:alphaOff val="0"/>
              </a:schemeClr>
            </a:lnRef>
            <a:fillRef idx="3">
              <a:schemeClr val="accent1">
                <a:alpha val="70000"/>
                <a:hueOff val="0"/>
                <a:satOff val="0"/>
                <a:lumOff val="0"/>
                <a:alphaOff val="0"/>
              </a:schemeClr>
            </a:fillRef>
            <a:effectRef idx="2">
              <a:schemeClr val="accent1">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tx1">
                      <a:lumMod val="50000"/>
                    </a:schemeClr>
                  </a:solidFill>
                  <a:latin typeface="Segoe UI" panose="020B0502040204020203" pitchFamily="34" charset="0"/>
                  <a:cs typeface="Segoe UI" panose="020B0502040204020203" pitchFamily="34" charset="0"/>
                </a:rPr>
                <a:t>VRFs</a:t>
              </a:r>
              <a:endParaRPr lang="en-IN" sz="800" kern="1200" dirty="0">
                <a:solidFill>
                  <a:schemeClr val="tx1">
                    <a:lumMod val="50000"/>
                  </a:schemeClr>
                </a:solidFill>
              </a:endParaRPr>
            </a:p>
          </p:txBody>
        </p:sp>
        <p:sp>
          <p:nvSpPr>
            <p:cNvPr id="116" name="Freeform: Shape 115">
              <a:extLst>
                <a:ext uri="{FF2B5EF4-FFF2-40B4-BE49-F238E27FC236}">
                  <a16:creationId xmlns:a16="http://schemas.microsoft.com/office/drawing/2014/main" xmlns="" id="{49C282E6-F323-4A78-B0E3-EF28CDB3C507}"/>
                </a:ext>
              </a:extLst>
            </p:cNvPr>
            <p:cNvSpPr/>
            <p:nvPr/>
          </p:nvSpPr>
          <p:spPr>
            <a:xfrm>
              <a:off x="897399" y="4729926"/>
              <a:ext cx="942657" cy="164673"/>
            </a:xfrm>
            <a:custGeom>
              <a:avLst/>
              <a:gdLst>
                <a:gd name="connsiteX0" fmla="*/ 0 w 942657"/>
                <a:gd name="connsiteY0" fmla="*/ 0 h 164673"/>
                <a:gd name="connsiteX1" fmla="*/ 942657 w 942657"/>
                <a:gd name="connsiteY1" fmla="*/ 0 h 164673"/>
                <a:gd name="connsiteX2" fmla="*/ 942657 w 942657"/>
                <a:gd name="connsiteY2" fmla="*/ 164673 h 164673"/>
                <a:gd name="connsiteX3" fmla="*/ 0 w 942657"/>
                <a:gd name="connsiteY3" fmla="*/ 164673 h 164673"/>
                <a:gd name="connsiteX4" fmla="*/ 0 w 942657"/>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657" h="164673">
                  <a:moveTo>
                    <a:pt x="0" y="0"/>
                  </a:moveTo>
                  <a:lnTo>
                    <a:pt x="942657" y="0"/>
                  </a:lnTo>
                  <a:lnTo>
                    <a:pt x="942657" y="164673"/>
                  </a:lnTo>
                  <a:lnTo>
                    <a:pt x="0" y="164673"/>
                  </a:lnTo>
                  <a:lnTo>
                    <a:pt x="0" y="0"/>
                  </a:lnTo>
                  <a:close/>
                </a:path>
              </a:pathLst>
            </a:custGeom>
            <a:ln w="12700"/>
          </p:spPr>
          <p:style>
            <a:lnRef idx="0">
              <a:schemeClr val="lt1">
                <a:hueOff val="0"/>
                <a:satOff val="0"/>
                <a:lumOff val="0"/>
                <a:alphaOff val="0"/>
              </a:schemeClr>
            </a:lnRef>
            <a:fillRef idx="3">
              <a:schemeClr val="accent1">
                <a:alpha val="70000"/>
                <a:hueOff val="0"/>
                <a:satOff val="0"/>
                <a:lumOff val="0"/>
                <a:alphaOff val="0"/>
              </a:schemeClr>
            </a:fillRef>
            <a:effectRef idx="2">
              <a:schemeClr val="accent1">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tx1">
                      <a:lumMod val="50000"/>
                    </a:schemeClr>
                  </a:solidFill>
                  <a:latin typeface="Segoe UI" panose="020B0502040204020203" pitchFamily="34" charset="0"/>
                  <a:cs typeface="Segoe UI" panose="020B0502040204020203" pitchFamily="34" charset="0"/>
                </a:rPr>
                <a:t>Air Conditioning</a:t>
              </a:r>
            </a:p>
          </p:txBody>
        </p:sp>
        <p:sp>
          <p:nvSpPr>
            <p:cNvPr id="117" name="Freeform: Shape 116">
              <a:extLst>
                <a:ext uri="{FF2B5EF4-FFF2-40B4-BE49-F238E27FC236}">
                  <a16:creationId xmlns:a16="http://schemas.microsoft.com/office/drawing/2014/main" xmlns="" id="{E5487926-0FF7-4202-B685-183139F3FA8D}"/>
                </a:ext>
              </a:extLst>
            </p:cNvPr>
            <p:cNvSpPr/>
            <p:nvPr/>
          </p:nvSpPr>
          <p:spPr>
            <a:xfrm>
              <a:off x="897399" y="4957851"/>
              <a:ext cx="931280" cy="164673"/>
            </a:xfrm>
            <a:custGeom>
              <a:avLst/>
              <a:gdLst>
                <a:gd name="connsiteX0" fmla="*/ 0 w 931280"/>
                <a:gd name="connsiteY0" fmla="*/ 0 h 164673"/>
                <a:gd name="connsiteX1" fmla="*/ 931280 w 931280"/>
                <a:gd name="connsiteY1" fmla="*/ 0 h 164673"/>
                <a:gd name="connsiteX2" fmla="*/ 931280 w 931280"/>
                <a:gd name="connsiteY2" fmla="*/ 164673 h 164673"/>
                <a:gd name="connsiteX3" fmla="*/ 0 w 931280"/>
                <a:gd name="connsiteY3" fmla="*/ 164673 h 164673"/>
                <a:gd name="connsiteX4" fmla="*/ 0 w 931280"/>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280" h="164673">
                  <a:moveTo>
                    <a:pt x="0" y="0"/>
                  </a:moveTo>
                  <a:lnTo>
                    <a:pt x="931280" y="0"/>
                  </a:lnTo>
                  <a:lnTo>
                    <a:pt x="931280" y="164673"/>
                  </a:lnTo>
                  <a:lnTo>
                    <a:pt x="0" y="164673"/>
                  </a:lnTo>
                  <a:lnTo>
                    <a:pt x="0" y="0"/>
                  </a:lnTo>
                  <a:close/>
                </a:path>
              </a:pathLst>
            </a:custGeom>
            <a:ln w="12700"/>
          </p:spPr>
          <p:style>
            <a:lnRef idx="0">
              <a:schemeClr val="lt1">
                <a:hueOff val="0"/>
                <a:satOff val="0"/>
                <a:lumOff val="0"/>
                <a:alphaOff val="0"/>
              </a:schemeClr>
            </a:lnRef>
            <a:fillRef idx="3">
              <a:schemeClr val="accent1">
                <a:alpha val="70000"/>
                <a:hueOff val="0"/>
                <a:satOff val="0"/>
                <a:lumOff val="0"/>
                <a:alphaOff val="0"/>
              </a:schemeClr>
            </a:fillRef>
            <a:effectRef idx="2">
              <a:schemeClr val="accent1">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tx1">
                      <a:lumMod val="50000"/>
                    </a:schemeClr>
                  </a:solidFill>
                  <a:latin typeface="Segoe UI" panose="020B0502040204020203" pitchFamily="34" charset="0"/>
                  <a:cs typeface="Segoe UI" panose="020B0502040204020203" pitchFamily="34" charset="0"/>
                </a:rPr>
                <a:t>Condensing Units</a:t>
              </a:r>
            </a:p>
          </p:txBody>
        </p:sp>
      </p:grpSp>
      <p:grpSp>
        <p:nvGrpSpPr>
          <p:cNvPr id="118" name="Group 117">
            <a:extLst>
              <a:ext uri="{FF2B5EF4-FFF2-40B4-BE49-F238E27FC236}">
                <a16:creationId xmlns:a16="http://schemas.microsoft.com/office/drawing/2014/main" xmlns="" id="{A33A87EB-4D93-4C05-B480-966821566A38}"/>
              </a:ext>
            </a:extLst>
          </p:cNvPr>
          <p:cNvGrpSpPr/>
          <p:nvPr/>
        </p:nvGrpSpPr>
        <p:grpSpPr>
          <a:xfrm>
            <a:off x="476146" y="5381780"/>
            <a:ext cx="1338667" cy="1091047"/>
            <a:chOff x="476146" y="5259860"/>
            <a:chExt cx="1338667" cy="1091047"/>
          </a:xfrm>
        </p:grpSpPr>
        <p:sp>
          <p:nvSpPr>
            <p:cNvPr id="119" name="Freeform: Shape 118">
              <a:extLst>
                <a:ext uri="{FF2B5EF4-FFF2-40B4-BE49-F238E27FC236}">
                  <a16:creationId xmlns:a16="http://schemas.microsoft.com/office/drawing/2014/main" xmlns="" id="{60790BC4-BC6E-4566-AD12-B3AEEA0EA744}"/>
                </a:ext>
              </a:extLst>
            </p:cNvPr>
            <p:cNvSpPr/>
            <p:nvPr/>
          </p:nvSpPr>
          <p:spPr>
            <a:xfrm>
              <a:off x="729151" y="5802543"/>
              <a:ext cx="177310" cy="466027"/>
            </a:xfrm>
            <a:custGeom>
              <a:avLst/>
              <a:gdLst>
                <a:gd name="connsiteX0" fmla="*/ 0 w 177310"/>
                <a:gd name="connsiteY0" fmla="*/ 0 h 466027"/>
                <a:gd name="connsiteX1" fmla="*/ 88655 w 177310"/>
                <a:gd name="connsiteY1" fmla="*/ 0 h 466027"/>
                <a:gd name="connsiteX2" fmla="*/ 88655 w 177310"/>
                <a:gd name="connsiteY2" fmla="*/ 466027 h 466027"/>
                <a:gd name="connsiteX3" fmla="*/ 177310 w 177310"/>
                <a:gd name="connsiteY3" fmla="*/ 466027 h 466027"/>
              </a:gdLst>
              <a:ahLst/>
              <a:cxnLst>
                <a:cxn ang="0">
                  <a:pos x="connsiteX0" y="connsiteY0"/>
                </a:cxn>
                <a:cxn ang="0">
                  <a:pos x="connsiteX1" y="connsiteY1"/>
                </a:cxn>
                <a:cxn ang="0">
                  <a:pos x="connsiteX2" y="connsiteY2"/>
                </a:cxn>
                <a:cxn ang="0">
                  <a:pos x="connsiteX3" y="connsiteY3"/>
                </a:cxn>
              </a:cxnLst>
              <a:rect l="l" t="t" r="r" b="b"/>
              <a:pathLst>
                <a:path w="177310" h="466027">
                  <a:moveTo>
                    <a:pt x="0" y="0"/>
                  </a:moveTo>
                  <a:lnTo>
                    <a:pt x="88655" y="0"/>
                  </a:lnTo>
                  <a:lnTo>
                    <a:pt x="88655" y="466027"/>
                  </a:lnTo>
                  <a:lnTo>
                    <a:pt x="177310" y="466027"/>
                  </a:lnTo>
                </a:path>
              </a:pathLst>
            </a:custGeom>
            <a:noFill/>
            <a:ln w="12700"/>
          </p:spPr>
          <p:style>
            <a:lnRef idx="1">
              <a:schemeClr val="accent4">
                <a:tint val="90000"/>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88890" tIns="220549" rIns="88890" bIns="220548"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120" name="Freeform: Shape 119">
              <a:extLst>
                <a:ext uri="{FF2B5EF4-FFF2-40B4-BE49-F238E27FC236}">
                  <a16:creationId xmlns:a16="http://schemas.microsoft.com/office/drawing/2014/main" xmlns="" id="{37D8247C-BCEB-4331-A9A9-5D16D077C600}"/>
                </a:ext>
              </a:extLst>
            </p:cNvPr>
            <p:cNvSpPr/>
            <p:nvPr/>
          </p:nvSpPr>
          <p:spPr>
            <a:xfrm>
              <a:off x="729151" y="5802543"/>
              <a:ext cx="177310" cy="238102"/>
            </a:xfrm>
            <a:custGeom>
              <a:avLst/>
              <a:gdLst>
                <a:gd name="connsiteX0" fmla="*/ 0 w 177310"/>
                <a:gd name="connsiteY0" fmla="*/ 0 h 238102"/>
                <a:gd name="connsiteX1" fmla="*/ 88655 w 177310"/>
                <a:gd name="connsiteY1" fmla="*/ 0 h 238102"/>
                <a:gd name="connsiteX2" fmla="*/ 88655 w 177310"/>
                <a:gd name="connsiteY2" fmla="*/ 238102 h 238102"/>
                <a:gd name="connsiteX3" fmla="*/ 177310 w 177310"/>
                <a:gd name="connsiteY3" fmla="*/ 238102 h 238102"/>
              </a:gdLst>
              <a:ahLst/>
              <a:cxnLst>
                <a:cxn ang="0">
                  <a:pos x="connsiteX0" y="connsiteY0"/>
                </a:cxn>
                <a:cxn ang="0">
                  <a:pos x="connsiteX1" y="connsiteY1"/>
                </a:cxn>
                <a:cxn ang="0">
                  <a:pos x="connsiteX2" y="connsiteY2"/>
                </a:cxn>
                <a:cxn ang="0">
                  <a:pos x="connsiteX3" y="connsiteY3"/>
                </a:cxn>
              </a:cxnLst>
              <a:rect l="l" t="t" r="r" b="b"/>
              <a:pathLst>
                <a:path w="177310" h="238102">
                  <a:moveTo>
                    <a:pt x="0" y="0"/>
                  </a:moveTo>
                  <a:lnTo>
                    <a:pt x="88655" y="0"/>
                  </a:lnTo>
                  <a:lnTo>
                    <a:pt x="88655" y="238102"/>
                  </a:lnTo>
                  <a:lnTo>
                    <a:pt x="177310" y="238102"/>
                  </a:lnTo>
                </a:path>
              </a:pathLst>
            </a:custGeom>
            <a:noFill/>
            <a:ln w="12700"/>
          </p:spPr>
          <p:style>
            <a:lnRef idx="1">
              <a:schemeClr val="accent4">
                <a:tint val="90000"/>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93933" tIns="111630" rIns="93934" bIns="111629"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121" name="Freeform: Shape 120">
              <a:extLst>
                <a:ext uri="{FF2B5EF4-FFF2-40B4-BE49-F238E27FC236}">
                  <a16:creationId xmlns:a16="http://schemas.microsoft.com/office/drawing/2014/main" xmlns="" id="{CEC0F13C-762E-4556-BA72-51B2EC1D2274}"/>
                </a:ext>
              </a:extLst>
            </p:cNvPr>
            <p:cNvSpPr/>
            <p:nvPr/>
          </p:nvSpPr>
          <p:spPr>
            <a:xfrm>
              <a:off x="729151" y="5756824"/>
              <a:ext cx="176140" cy="91440"/>
            </a:xfrm>
            <a:custGeom>
              <a:avLst/>
              <a:gdLst>
                <a:gd name="connsiteX0" fmla="*/ 0 w 176140"/>
                <a:gd name="connsiteY0" fmla="*/ 45720 h 91440"/>
                <a:gd name="connsiteX1" fmla="*/ 88070 w 176140"/>
                <a:gd name="connsiteY1" fmla="*/ 45720 h 91440"/>
                <a:gd name="connsiteX2" fmla="*/ 88070 w 176140"/>
                <a:gd name="connsiteY2" fmla="*/ 49886 h 91440"/>
                <a:gd name="connsiteX3" fmla="*/ 176140 w 176140"/>
                <a:gd name="connsiteY3" fmla="*/ 49886 h 91440"/>
              </a:gdLst>
              <a:ahLst/>
              <a:cxnLst>
                <a:cxn ang="0">
                  <a:pos x="connsiteX0" y="connsiteY0"/>
                </a:cxn>
                <a:cxn ang="0">
                  <a:pos x="connsiteX1" y="connsiteY1"/>
                </a:cxn>
                <a:cxn ang="0">
                  <a:pos x="connsiteX2" y="connsiteY2"/>
                </a:cxn>
                <a:cxn ang="0">
                  <a:pos x="connsiteX3" y="connsiteY3"/>
                </a:cxn>
              </a:cxnLst>
              <a:rect l="l" t="t" r="r" b="b"/>
              <a:pathLst>
                <a:path w="176140" h="91440">
                  <a:moveTo>
                    <a:pt x="0" y="45720"/>
                  </a:moveTo>
                  <a:lnTo>
                    <a:pt x="88070" y="45720"/>
                  </a:lnTo>
                  <a:lnTo>
                    <a:pt x="88070" y="49886"/>
                  </a:lnTo>
                  <a:lnTo>
                    <a:pt x="176140" y="49886"/>
                  </a:lnTo>
                </a:path>
              </a:pathLst>
            </a:custGeom>
            <a:noFill/>
            <a:ln w="12700"/>
          </p:spPr>
          <p:style>
            <a:lnRef idx="1">
              <a:schemeClr val="accent4">
                <a:tint val="90000"/>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96365" tIns="41315" rIns="96366" bIns="41316"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122" name="Freeform: Shape 121">
              <a:extLst>
                <a:ext uri="{FF2B5EF4-FFF2-40B4-BE49-F238E27FC236}">
                  <a16:creationId xmlns:a16="http://schemas.microsoft.com/office/drawing/2014/main" xmlns="" id="{098FAC65-87BB-4302-8AE0-B083DCAC76E4}"/>
                </a:ext>
              </a:extLst>
            </p:cNvPr>
            <p:cNvSpPr/>
            <p:nvPr/>
          </p:nvSpPr>
          <p:spPr>
            <a:xfrm>
              <a:off x="729151" y="5576868"/>
              <a:ext cx="177310" cy="225675"/>
            </a:xfrm>
            <a:custGeom>
              <a:avLst/>
              <a:gdLst>
                <a:gd name="connsiteX0" fmla="*/ 0 w 177310"/>
                <a:gd name="connsiteY0" fmla="*/ 225675 h 225675"/>
                <a:gd name="connsiteX1" fmla="*/ 88655 w 177310"/>
                <a:gd name="connsiteY1" fmla="*/ 225675 h 225675"/>
                <a:gd name="connsiteX2" fmla="*/ 88655 w 177310"/>
                <a:gd name="connsiteY2" fmla="*/ 0 h 225675"/>
                <a:gd name="connsiteX3" fmla="*/ 177310 w 177310"/>
                <a:gd name="connsiteY3" fmla="*/ 0 h 225675"/>
              </a:gdLst>
              <a:ahLst/>
              <a:cxnLst>
                <a:cxn ang="0">
                  <a:pos x="connsiteX0" y="connsiteY0"/>
                </a:cxn>
                <a:cxn ang="0">
                  <a:pos x="connsiteX1" y="connsiteY1"/>
                </a:cxn>
                <a:cxn ang="0">
                  <a:pos x="connsiteX2" y="connsiteY2"/>
                </a:cxn>
                <a:cxn ang="0">
                  <a:pos x="connsiteX3" y="connsiteY3"/>
                </a:cxn>
              </a:cxnLst>
              <a:rect l="l" t="t" r="r" b="b"/>
              <a:pathLst>
                <a:path w="177310" h="225675">
                  <a:moveTo>
                    <a:pt x="0" y="225675"/>
                  </a:moveTo>
                  <a:lnTo>
                    <a:pt x="88655" y="225675"/>
                  </a:lnTo>
                  <a:lnTo>
                    <a:pt x="88655" y="0"/>
                  </a:lnTo>
                  <a:lnTo>
                    <a:pt x="177310" y="0"/>
                  </a:lnTo>
                </a:path>
              </a:pathLst>
            </a:custGeom>
            <a:noFill/>
            <a:ln w="12700"/>
          </p:spPr>
          <p:style>
            <a:lnRef idx="1">
              <a:schemeClr val="accent4">
                <a:tint val="90000"/>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94180" tIns="105663" rIns="94181" bIns="105663" numCol="1" spcCol="1270" anchor="ctr" anchorCtr="0">
              <a:noAutofit/>
            </a:bodyPr>
            <a:lstStyle/>
            <a:p>
              <a:pPr marL="0" lvl="0" indent="0" algn="ctr" defTabSz="222250">
                <a:lnSpc>
                  <a:spcPct val="90000"/>
                </a:lnSpc>
                <a:spcBef>
                  <a:spcPct val="0"/>
                </a:spcBef>
                <a:spcAft>
                  <a:spcPct val="35000"/>
                </a:spcAft>
                <a:buNone/>
              </a:pPr>
              <a:endParaRPr lang="en-IN" sz="500" kern="1200">
                <a:solidFill>
                  <a:schemeClr val="tx1"/>
                </a:solidFill>
              </a:endParaRPr>
            </a:p>
          </p:txBody>
        </p:sp>
        <p:sp>
          <p:nvSpPr>
            <p:cNvPr id="123" name="Freeform: Shape 122">
              <a:extLst>
                <a:ext uri="{FF2B5EF4-FFF2-40B4-BE49-F238E27FC236}">
                  <a16:creationId xmlns:a16="http://schemas.microsoft.com/office/drawing/2014/main" xmlns="" id="{1E9290B8-38C1-4D9C-BDED-68072386A09C}"/>
                </a:ext>
              </a:extLst>
            </p:cNvPr>
            <p:cNvSpPr/>
            <p:nvPr/>
          </p:nvSpPr>
          <p:spPr>
            <a:xfrm>
              <a:off x="729151" y="5344445"/>
              <a:ext cx="177310" cy="458098"/>
            </a:xfrm>
            <a:custGeom>
              <a:avLst/>
              <a:gdLst>
                <a:gd name="connsiteX0" fmla="*/ 0 w 177310"/>
                <a:gd name="connsiteY0" fmla="*/ 458098 h 458098"/>
                <a:gd name="connsiteX1" fmla="*/ 88655 w 177310"/>
                <a:gd name="connsiteY1" fmla="*/ 458098 h 458098"/>
                <a:gd name="connsiteX2" fmla="*/ 88655 w 177310"/>
                <a:gd name="connsiteY2" fmla="*/ 0 h 458098"/>
                <a:gd name="connsiteX3" fmla="*/ 177310 w 177310"/>
                <a:gd name="connsiteY3" fmla="*/ 0 h 458098"/>
              </a:gdLst>
              <a:ahLst/>
              <a:cxnLst>
                <a:cxn ang="0">
                  <a:pos x="connsiteX0" y="connsiteY0"/>
                </a:cxn>
                <a:cxn ang="0">
                  <a:pos x="connsiteX1" y="connsiteY1"/>
                </a:cxn>
                <a:cxn ang="0">
                  <a:pos x="connsiteX2" y="connsiteY2"/>
                </a:cxn>
                <a:cxn ang="0">
                  <a:pos x="connsiteX3" y="connsiteY3"/>
                </a:cxn>
              </a:cxnLst>
              <a:rect l="l" t="t" r="r" b="b"/>
              <a:pathLst>
                <a:path w="177310" h="458098">
                  <a:moveTo>
                    <a:pt x="0" y="458098"/>
                  </a:moveTo>
                  <a:lnTo>
                    <a:pt x="88655" y="458098"/>
                  </a:lnTo>
                  <a:lnTo>
                    <a:pt x="88655" y="0"/>
                  </a:lnTo>
                  <a:lnTo>
                    <a:pt x="177310" y="0"/>
                  </a:lnTo>
                </a:path>
              </a:pathLst>
            </a:custGeom>
            <a:noFill/>
            <a:ln w="12700"/>
          </p:spPr>
          <p:style>
            <a:lnRef idx="1">
              <a:schemeClr val="accent4">
                <a:tint val="90000"/>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89075" tIns="216769" rIns="89075" bIns="216769" numCol="1" spcCol="1270" anchor="ctr" anchorCtr="0">
              <a:noAutofit/>
            </a:bodyPr>
            <a:lstStyle/>
            <a:p>
              <a:pPr marL="0" lvl="0" indent="0" algn="ctr" defTabSz="133350">
                <a:lnSpc>
                  <a:spcPct val="90000"/>
                </a:lnSpc>
                <a:spcBef>
                  <a:spcPct val="0"/>
                </a:spcBef>
                <a:spcAft>
                  <a:spcPct val="35000"/>
                </a:spcAft>
                <a:buNone/>
              </a:pPr>
              <a:endParaRPr lang="en-IN" sz="300" kern="1200">
                <a:solidFill>
                  <a:schemeClr val="tx1"/>
                </a:solidFill>
              </a:endParaRPr>
            </a:p>
          </p:txBody>
        </p:sp>
        <p:sp>
          <p:nvSpPr>
            <p:cNvPr id="124" name="Freeform: Shape 123">
              <a:extLst>
                <a:ext uri="{FF2B5EF4-FFF2-40B4-BE49-F238E27FC236}">
                  <a16:creationId xmlns:a16="http://schemas.microsoft.com/office/drawing/2014/main" xmlns="" id="{D0410AFF-0E38-43F5-8371-13C93280BF1D}"/>
                </a:ext>
              </a:extLst>
            </p:cNvPr>
            <p:cNvSpPr/>
            <p:nvPr/>
          </p:nvSpPr>
          <p:spPr>
            <a:xfrm rot="16200000">
              <a:off x="154031" y="5676041"/>
              <a:ext cx="897234" cy="253004"/>
            </a:xfrm>
            <a:custGeom>
              <a:avLst/>
              <a:gdLst>
                <a:gd name="connsiteX0" fmla="*/ 0 w 897234"/>
                <a:gd name="connsiteY0" fmla="*/ 0 h 253004"/>
                <a:gd name="connsiteX1" fmla="*/ 897234 w 897234"/>
                <a:gd name="connsiteY1" fmla="*/ 0 h 253004"/>
                <a:gd name="connsiteX2" fmla="*/ 897234 w 897234"/>
                <a:gd name="connsiteY2" fmla="*/ 253004 h 253004"/>
                <a:gd name="connsiteX3" fmla="*/ 0 w 897234"/>
                <a:gd name="connsiteY3" fmla="*/ 253004 h 253004"/>
                <a:gd name="connsiteX4" fmla="*/ 0 w 897234"/>
                <a:gd name="connsiteY4" fmla="*/ 0 h 253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234" h="253004">
                  <a:moveTo>
                    <a:pt x="0" y="0"/>
                  </a:moveTo>
                  <a:lnTo>
                    <a:pt x="897234" y="0"/>
                  </a:lnTo>
                  <a:lnTo>
                    <a:pt x="897234" y="253004"/>
                  </a:lnTo>
                  <a:lnTo>
                    <a:pt x="0" y="253004"/>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8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solidFill>
                    <a:schemeClr val="accent4">
                      <a:lumMod val="50000"/>
                    </a:schemeClr>
                  </a:solidFill>
                  <a:latin typeface="Segoe UI" panose="020B0502040204020203" pitchFamily="34" charset="0"/>
                  <a:cs typeface="Segoe UI" panose="020B0502040204020203" pitchFamily="34" charset="0"/>
                </a:rPr>
                <a:t>CONTROLS</a:t>
              </a:r>
              <a:endParaRPr lang="en-IN" sz="800" kern="1200" dirty="0">
                <a:solidFill>
                  <a:schemeClr val="accent4">
                    <a:lumMod val="50000"/>
                  </a:schemeClr>
                </a:solidFill>
              </a:endParaRPr>
            </a:p>
          </p:txBody>
        </p:sp>
        <p:sp>
          <p:nvSpPr>
            <p:cNvPr id="125" name="Freeform: Shape 124">
              <a:extLst>
                <a:ext uri="{FF2B5EF4-FFF2-40B4-BE49-F238E27FC236}">
                  <a16:creationId xmlns:a16="http://schemas.microsoft.com/office/drawing/2014/main" xmlns="" id="{C42FC480-C336-4831-8FB9-2159771335D2}"/>
                </a:ext>
              </a:extLst>
            </p:cNvPr>
            <p:cNvSpPr/>
            <p:nvPr/>
          </p:nvSpPr>
          <p:spPr>
            <a:xfrm>
              <a:off x="906462" y="5259860"/>
              <a:ext cx="866261" cy="169171"/>
            </a:xfrm>
            <a:custGeom>
              <a:avLst/>
              <a:gdLst>
                <a:gd name="connsiteX0" fmla="*/ 0 w 866261"/>
                <a:gd name="connsiteY0" fmla="*/ 0 h 169171"/>
                <a:gd name="connsiteX1" fmla="*/ 866261 w 866261"/>
                <a:gd name="connsiteY1" fmla="*/ 0 h 169171"/>
                <a:gd name="connsiteX2" fmla="*/ 866261 w 866261"/>
                <a:gd name="connsiteY2" fmla="*/ 169171 h 169171"/>
                <a:gd name="connsiteX3" fmla="*/ 0 w 866261"/>
                <a:gd name="connsiteY3" fmla="*/ 169171 h 169171"/>
                <a:gd name="connsiteX4" fmla="*/ 0 w 866261"/>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261" h="169171">
                  <a:moveTo>
                    <a:pt x="0" y="0"/>
                  </a:moveTo>
                  <a:lnTo>
                    <a:pt x="866261" y="0"/>
                  </a:lnTo>
                  <a:lnTo>
                    <a:pt x="866261" y="169171"/>
                  </a:lnTo>
                  <a:lnTo>
                    <a:pt x="0" y="169171"/>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solidFill>
                    <a:schemeClr val="accent4">
                      <a:lumMod val="50000"/>
                    </a:schemeClr>
                  </a:solidFill>
                  <a:latin typeface="Segoe UI" panose="020B0502040204020203" pitchFamily="34" charset="0"/>
                  <a:cs typeface="Segoe UI" panose="020B0502040204020203" pitchFamily="34" charset="0"/>
                </a:rPr>
                <a:t>Time Clock</a:t>
              </a:r>
              <a:endParaRPr lang="en-IN" sz="800" kern="1200" dirty="0">
                <a:solidFill>
                  <a:schemeClr val="accent4">
                    <a:lumMod val="50000"/>
                  </a:schemeClr>
                </a:solidFill>
                <a:latin typeface="Segoe UI" panose="020B0502040204020203" pitchFamily="34" charset="0"/>
                <a:cs typeface="Segoe UI" panose="020B0502040204020203" pitchFamily="34" charset="0"/>
              </a:endParaRPr>
            </a:p>
          </p:txBody>
        </p:sp>
        <p:sp>
          <p:nvSpPr>
            <p:cNvPr id="126" name="Freeform: Shape 125">
              <a:extLst>
                <a:ext uri="{FF2B5EF4-FFF2-40B4-BE49-F238E27FC236}">
                  <a16:creationId xmlns:a16="http://schemas.microsoft.com/office/drawing/2014/main" xmlns="" id="{D15D6658-89BD-4833-A55F-06AF5B7F2E54}"/>
                </a:ext>
              </a:extLst>
            </p:cNvPr>
            <p:cNvSpPr/>
            <p:nvPr/>
          </p:nvSpPr>
          <p:spPr>
            <a:xfrm>
              <a:off x="906462" y="5492282"/>
              <a:ext cx="875647" cy="169171"/>
            </a:xfrm>
            <a:custGeom>
              <a:avLst/>
              <a:gdLst>
                <a:gd name="connsiteX0" fmla="*/ 0 w 875647"/>
                <a:gd name="connsiteY0" fmla="*/ 0 h 169171"/>
                <a:gd name="connsiteX1" fmla="*/ 875647 w 875647"/>
                <a:gd name="connsiteY1" fmla="*/ 0 h 169171"/>
                <a:gd name="connsiteX2" fmla="*/ 875647 w 875647"/>
                <a:gd name="connsiteY2" fmla="*/ 169171 h 169171"/>
                <a:gd name="connsiteX3" fmla="*/ 0 w 875647"/>
                <a:gd name="connsiteY3" fmla="*/ 169171 h 169171"/>
                <a:gd name="connsiteX4" fmla="*/ 0 w 875647"/>
                <a:gd name="connsiteY4" fmla="*/ 0 h 169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647" h="169171">
                  <a:moveTo>
                    <a:pt x="0" y="0"/>
                  </a:moveTo>
                  <a:lnTo>
                    <a:pt x="875647" y="0"/>
                  </a:lnTo>
                  <a:lnTo>
                    <a:pt x="875647" y="169171"/>
                  </a:lnTo>
                  <a:lnTo>
                    <a:pt x="0" y="169171"/>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accent4">
                      <a:lumMod val="50000"/>
                    </a:schemeClr>
                  </a:solidFill>
                  <a:latin typeface="Segoe UI" panose="020B0502040204020203" pitchFamily="34" charset="0"/>
                  <a:cs typeface="Segoe UI" panose="020B0502040204020203" pitchFamily="34" charset="0"/>
                </a:rPr>
                <a:t>Temperature</a:t>
              </a:r>
            </a:p>
          </p:txBody>
        </p:sp>
        <p:sp>
          <p:nvSpPr>
            <p:cNvPr id="127" name="Freeform: Shape 126">
              <a:extLst>
                <a:ext uri="{FF2B5EF4-FFF2-40B4-BE49-F238E27FC236}">
                  <a16:creationId xmlns:a16="http://schemas.microsoft.com/office/drawing/2014/main" xmlns="" id="{F9AEAB71-7D75-4F29-BD58-17CD8D61D50C}"/>
                </a:ext>
              </a:extLst>
            </p:cNvPr>
            <p:cNvSpPr/>
            <p:nvPr/>
          </p:nvSpPr>
          <p:spPr>
            <a:xfrm>
              <a:off x="905292" y="5724374"/>
              <a:ext cx="862560" cy="164673"/>
            </a:xfrm>
            <a:custGeom>
              <a:avLst/>
              <a:gdLst>
                <a:gd name="connsiteX0" fmla="*/ 0 w 862560"/>
                <a:gd name="connsiteY0" fmla="*/ 0 h 164673"/>
                <a:gd name="connsiteX1" fmla="*/ 862560 w 862560"/>
                <a:gd name="connsiteY1" fmla="*/ 0 h 164673"/>
                <a:gd name="connsiteX2" fmla="*/ 862560 w 862560"/>
                <a:gd name="connsiteY2" fmla="*/ 164673 h 164673"/>
                <a:gd name="connsiteX3" fmla="*/ 0 w 862560"/>
                <a:gd name="connsiteY3" fmla="*/ 164673 h 164673"/>
                <a:gd name="connsiteX4" fmla="*/ 0 w 862560"/>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560" h="164673">
                  <a:moveTo>
                    <a:pt x="0" y="0"/>
                  </a:moveTo>
                  <a:lnTo>
                    <a:pt x="862560" y="0"/>
                  </a:lnTo>
                  <a:lnTo>
                    <a:pt x="862560" y="164673"/>
                  </a:lnTo>
                  <a:lnTo>
                    <a:pt x="0" y="164673"/>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accent4">
                      <a:lumMod val="50000"/>
                    </a:schemeClr>
                  </a:solidFill>
                  <a:latin typeface="Segoe UI" panose="020B0502040204020203" pitchFamily="34" charset="0"/>
                  <a:cs typeface="Segoe UI" panose="020B0502040204020203" pitchFamily="34" charset="0"/>
                </a:rPr>
                <a:t>Occupancy</a:t>
              </a:r>
            </a:p>
          </p:txBody>
        </p:sp>
        <p:sp>
          <p:nvSpPr>
            <p:cNvPr id="128" name="Freeform: Shape 127">
              <a:extLst>
                <a:ext uri="{FF2B5EF4-FFF2-40B4-BE49-F238E27FC236}">
                  <a16:creationId xmlns:a16="http://schemas.microsoft.com/office/drawing/2014/main" xmlns="" id="{0E9C19D0-574F-451A-B002-D241B39F9794}"/>
                </a:ext>
              </a:extLst>
            </p:cNvPr>
            <p:cNvSpPr/>
            <p:nvPr/>
          </p:nvSpPr>
          <p:spPr>
            <a:xfrm>
              <a:off x="906462" y="5958310"/>
              <a:ext cx="908351" cy="164673"/>
            </a:xfrm>
            <a:custGeom>
              <a:avLst/>
              <a:gdLst>
                <a:gd name="connsiteX0" fmla="*/ 0 w 908351"/>
                <a:gd name="connsiteY0" fmla="*/ 0 h 164673"/>
                <a:gd name="connsiteX1" fmla="*/ 908351 w 908351"/>
                <a:gd name="connsiteY1" fmla="*/ 0 h 164673"/>
                <a:gd name="connsiteX2" fmla="*/ 908351 w 908351"/>
                <a:gd name="connsiteY2" fmla="*/ 164673 h 164673"/>
                <a:gd name="connsiteX3" fmla="*/ 0 w 908351"/>
                <a:gd name="connsiteY3" fmla="*/ 164673 h 164673"/>
                <a:gd name="connsiteX4" fmla="*/ 0 w 908351"/>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51" h="164673">
                  <a:moveTo>
                    <a:pt x="0" y="0"/>
                  </a:moveTo>
                  <a:lnTo>
                    <a:pt x="908351" y="0"/>
                  </a:lnTo>
                  <a:lnTo>
                    <a:pt x="908351" y="164673"/>
                  </a:lnTo>
                  <a:lnTo>
                    <a:pt x="0" y="164673"/>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accent4">
                      <a:lumMod val="50000"/>
                    </a:schemeClr>
                  </a:solidFill>
                  <a:latin typeface="Segoe UI" panose="020B0502040204020203" pitchFamily="34" charset="0"/>
                  <a:cs typeface="Segoe UI" panose="020B0502040204020203" pitchFamily="34" charset="0"/>
                </a:rPr>
                <a:t>Fan</a:t>
              </a:r>
            </a:p>
          </p:txBody>
        </p:sp>
        <p:sp>
          <p:nvSpPr>
            <p:cNvPr id="129" name="Freeform: Shape 128">
              <a:extLst>
                <a:ext uri="{FF2B5EF4-FFF2-40B4-BE49-F238E27FC236}">
                  <a16:creationId xmlns:a16="http://schemas.microsoft.com/office/drawing/2014/main" xmlns="" id="{950878B0-B757-4274-9D38-721073C9B58D}"/>
                </a:ext>
              </a:extLst>
            </p:cNvPr>
            <p:cNvSpPr/>
            <p:nvPr/>
          </p:nvSpPr>
          <p:spPr>
            <a:xfrm>
              <a:off x="906462" y="6186234"/>
              <a:ext cx="901812" cy="164673"/>
            </a:xfrm>
            <a:custGeom>
              <a:avLst/>
              <a:gdLst>
                <a:gd name="connsiteX0" fmla="*/ 0 w 901812"/>
                <a:gd name="connsiteY0" fmla="*/ 0 h 164673"/>
                <a:gd name="connsiteX1" fmla="*/ 901812 w 901812"/>
                <a:gd name="connsiteY1" fmla="*/ 0 h 164673"/>
                <a:gd name="connsiteX2" fmla="*/ 901812 w 901812"/>
                <a:gd name="connsiteY2" fmla="*/ 164673 h 164673"/>
                <a:gd name="connsiteX3" fmla="*/ 0 w 901812"/>
                <a:gd name="connsiteY3" fmla="*/ 164673 h 164673"/>
                <a:gd name="connsiteX4" fmla="*/ 0 w 901812"/>
                <a:gd name="connsiteY4" fmla="*/ 0 h 16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812" h="164673">
                  <a:moveTo>
                    <a:pt x="0" y="0"/>
                  </a:moveTo>
                  <a:lnTo>
                    <a:pt x="901812" y="0"/>
                  </a:lnTo>
                  <a:lnTo>
                    <a:pt x="901812" y="164673"/>
                  </a:lnTo>
                  <a:lnTo>
                    <a:pt x="0" y="164673"/>
                  </a:lnTo>
                  <a:lnTo>
                    <a:pt x="0" y="0"/>
                  </a:lnTo>
                  <a:close/>
                </a:path>
              </a:pathLst>
            </a:custGeom>
            <a:solidFill>
              <a:schemeClr val="accent6">
                <a:lumMod val="40000"/>
                <a:lumOff val="60000"/>
              </a:schemeClr>
            </a:solidFill>
            <a:ln w="12700"/>
          </p:spPr>
          <p:style>
            <a:lnRef idx="0">
              <a:schemeClr val="lt1">
                <a:hueOff val="0"/>
                <a:satOff val="0"/>
                <a:lumOff val="0"/>
                <a:alphaOff val="0"/>
              </a:schemeClr>
            </a:lnRef>
            <a:fillRef idx="3">
              <a:scrgbClr r="0" g="0" b="0"/>
            </a:fillRef>
            <a:effectRef idx="2">
              <a:schemeClr val="accent4">
                <a:alpha val="70000"/>
                <a:hueOff val="0"/>
                <a:satOff val="0"/>
                <a:lumOff val="0"/>
                <a:alphaOff val="0"/>
              </a:schemeClr>
            </a:effectRef>
            <a:fontRef idx="minor">
              <a:schemeClr val="lt1"/>
            </a:fontRef>
          </p:style>
          <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IN" sz="800" kern="1200" dirty="0">
                  <a:solidFill>
                    <a:schemeClr val="accent4">
                      <a:lumMod val="50000"/>
                    </a:schemeClr>
                  </a:solidFill>
                  <a:latin typeface="Segoe UI" panose="020B0502040204020203" pitchFamily="34" charset="0"/>
                  <a:cs typeface="Segoe UI" panose="020B0502040204020203" pitchFamily="34" charset="0"/>
                </a:rPr>
                <a:t>Dampers</a:t>
              </a:r>
            </a:p>
          </p:txBody>
        </p:sp>
      </p:grpSp>
      <p:grpSp>
        <p:nvGrpSpPr>
          <p:cNvPr id="51" name="Group 50">
            <a:extLst>
              <a:ext uri="{FF2B5EF4-FFF2-40B4-BE49-F238E27FC236}">
                <a16:creationId xmlns:a16="http://schemas.microsoft.com/office/drawing/2014/main" xmlns="" id="{59542FCF-5586-430A-ABB7-6B1F836548B4}"/>
              </a:ext>
            </a:extLst>
          </p:cNvPr>
          <p:cNvGrpSpPr/>
          <p:nvPr/>
        </p:nvGrpSpPr>
        <p:grpSpPr>
          <a:xfrm>
            <a:off x="485645" y="6549180"/>
            <a:ext cx="1659620" cy="260836"/>
            <a:chOff x="691599" y="690160"/>
            <a:chExt cx="697122" cy="138334"/>
          </a:xfrm>
          <a:solidFill>
            <a:srgbClr val="FF5050">
              <a:alpha val="69804"/>
            </a:srgbClr>
          </a:solidFill>
        </p:grpSpPr>
        <p:sp>
          <p:nvSpPr>
            <p:cNvPr id="85" name="Rectangle 84">
              <a:extLst>
                <a:ext uri="{FF2B5EF4-FFF2-40B4-BE49-F238E27FC236}">
                  <a16:creationId xmlns:a16="http://schemas.microsoft.com/office/drawing/2014/main" xmlns="" id="{7A586B9E-25FB-4A28-9001-665630208AE3}"/>
                </a:ext>
              </a:extLst>
            </p:cNvPr>
            <p:cNvSpPr/>
            <p:nvPr/>
          </p:nvSpPr>
          <p:spPr>
            <a:xfrm>
              <a:off x="691599" y="690160"/>
              <a:ext cx="697122" cy="138334"/>
            </a:xfrm>
            <a:prstGeom prst="rect">
              <a:avLst/>
            </a:prstGeom>
            <a:grp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86" name="Rectangle 85">
              <a:extLst>
                <a:ext uri="{FF2B5EF4-FFF2-40B4-BE49-F238E27FC236}">
                  <a16:creationId xmlns:a16="http://schemas.microsoft.com/office/drawing/2014/main" xmlns="" id="{4D35CBEA-265C-464C-B07F-DFFC9F572A24}"/>
                </a:ext>
              </a:extLst>
            </p:cNvPr>
            <p:cNvSpPr/>
            <p:nvPr/>
          </p:nvSpPr>
          <p:spPr>
            <a:xfrm>
              <a:off x="691599" y="690160"/>
              <a:ext cx="697122" cy="138334"/>
            </a:xfrm>
            <a:prstGeom prst="rect">
              <a:avLst/>
            </a:prstGeom>
            <a:solidFill>
              <a:srgbClr val="92D050"/>
            </a:solidFill>
            <a:ln>
              <a:noFill/>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IN" sz="800" kern="1200" dirty="0">
                  <a:solidFill>
                    <a:schemeClr val="tx2"/>
                  </a:solidFill>
                  <a:latin typeface="Segoe UI" panose="020B0502040204020203" pitchFamily="34" charset="0"/>
                  <a:cs typeface="Segoe UI" panose="020B0502040204020203" pitchFamily="34" charset="0"/>
                </a:rPr>
                <a:t>Piping &amp; Ductwork</a:t>
              </a:r>
            </a:p>
          </p:txBody>
        </p:sp>
      </p:grpSp>
      <p:grpSp>
        <p:nvGrpSpPr>
          <p:cNvPr id="52" name="Group 51">
            <a:extLst>
              <a:ext uri="{FF2B5EF4-FFF2-40B4-BE49-F238E27FC236}">
                <a16:creationId xmlns:a16="http://schemas.microsoft.com/office/drawing/2014/main" xmlns="" id="{F6F231E1-86B6-4B5E-A1B3-30404016B6E7}"/>
              </a:ext>
            </a:extLst>
          </p:cNvPr>
          <p:cNvGrpSpPr/>
          <p:nvPr/>
        </p:nvGrpSpPr>
        <p:grpSpPr>
          <a:xfrm>
            <a:off x="480618" y="6849932"/>
            <a:ext cx="1659620" cy="260838"/>
            <a:chOff x="691599" y="690159"/>
            <a:chExt cx="697122" cy="138335"/>
          </a:xfrm>
          <a:solidFill>
            <a:srgbClr val="FF5050">
              <a:alpha val="69804"/>
            </a:srgbClr>
          </a:solidFill>
        </p:grpSpPr>
        <p:sp>
          <p:nvSpPr>
            <p:cNvPr id="83" name="Rectangle 82">
              <a:extLst>
                <a:ext uri="{FF2B5EF4-FFF2-40B4-BE49-F238E27FC236}">
                  <a16:creationId xmlns:a16="http://schemas.microsoft.com/office/drawing/2014/main" xmlns="" id="{E2114032-3146-4B7F-969B-3E853487BD45}"/>
                </a:ext>
              </a:extLst>
            </p:cNvPr>
            <p:cNvSpPr/>
            <p:nvPr/>
          </p:nvSpPr>
          <p:spPr>
            <a:xfrm>
              <a:off x="691599" y="690160"/>
              <a:ext cx="697122" cy="138334"/>
            </a:xfrm>
            <a:prstGeom prst="rect">
              <a:avLst/>
            </a:prstGeom>
            <a:grp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84" name="Rectangle 83">
              <a:extLst>
                <a:ext uri="{FF2B5EF4-FFF2-40B4-BE49-F238E27FC236}">
                  <a16:creationId xmlns:a16="http://schemas.microsoft.com/office/drawing/2014/main" xmlns="" id="{117C437A-44D1-4917-88AF-B71C6C6C5DC1}"/>
                </a:ext>
              </a:extLst>
            </p:cNvPr>
            <p:cNvSpPr/>
            <p:nvPr/>
          </p:nvSpPr>
          <p:spPr>
            <a:xfrm>
              <a:off x="691599" y="690159"/>
              <a:ext cx="697122" cy="138334"/>
            </a:xfrm>
            <a:prstGeom prst="rect">
              <a:avLst/>
            </a:prstGeom>
            <a:solidFill>
              <a:srgbClr val="FFD54F"/>
            </a:solidFill>
            <a:ln>
              <a:noFill/>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IN" sz="800" kern="1200" dirty="0">
                  <a:solidFill>
                    <a:schemeClr val="tx2"/>
                  </a:solidFill>
                  <a:latin typeface="Segoe UI" panose="020B0502040204020203" pitchFamily="34" charset="0"/>
                  <a:cs typeface="Segoe UI" panose="020B0502040204020203" pitchFamily="34" charset="0"/>
                </a:rPr>
                <a:t>System Balancing</a:t>
              </a:r>
            </a:p>
          </p:txBody>
        </p:sp>
      </p:grpSp>
      <p:grpSp>
        <p:nvGrpSpPr>
          <p:cNvPr id="53" name="Group 52">
            <a:extLst>
              <a:ext uri="{FF2B5EF4-FFF2-40B4-BE49-F238E27FC236}">
                <a16:creationId xmlns:a16="http://schemas.microsoft.com/office/drawing/2014/main" xmlns="" id="{CBA96F07-9FA1-4914-99E4-19070E9FACFB}"/>
              </a:ext>
            </a:extLst>
          </p:cNvPr>
          <p:cNvGrpSpPr/>
          <p:nvPr/>
        </p:nvGrpSpPr>
        <p:grpSpPr>
          <a:xfrm>
            <a:off x="476208" y="7138786"/>
            <a:ext cx="1659620" cy="260836"/>
            <a:chOff x="691599" y="690160"/>
            <a:chExt cx="697122" cy="138334"/>
          </a:xfrm>
          <a:solidFill>
            <a:srgbClr val="FF5050">
              <a:alpha val="69804"/>
            </a:srgbClr>
          </a:solidFill>
        </p:grpSpPr>
        <p:sp>
          <p:nvSpPr>
            <p:cNvPr id="81" name="Rectangle 80">
              <a:extLst>
                <a:ext uri="{FF2B5EF4-FFF2-40B4-BE49-F238E27FC236}">
                  <a16:creationId xmlns:a16="http://schemas.microsoft.com/office/drawing/2014/main" xmlns="" id="{9BF51A18-6D51-4AEB-8F70-2D2EB0086E9E}"/>
                </a:ext>
              </a:extLst>
            </p:cNvPr>
            <p:cNvSpPr/>
            <p:nvPr/>
          </p:nvSpPr>
          <p:spPr>
            <a:xfrm>
              <a:off x="691599" y="690160"/>
              <a:ext cx="697122" cy="138334"/>
            </a:xfrm>
            <a:prstGeom prst="rect">
              <a:avLst/>
            </a:prstGeom>
            <a:grp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82" name="Rectangle 81">
              <a:extLst>
                <a:ext uri="{FF2B5EF4-FFF2-40B4-BE49-F238E27FC236}">
                  <a16:creationId xmlns:a16="http://schemas.microsoft.com/office/drawing/2014/main" xmlns="" id="{F8E3658E-4632-4F6B-A783-3D4322C872FF}"/>
                </a:ext>
              </a:extLst>
            </p:cNvPr>
            <p:cNvSpPr/>
            <p:nvPr/>
          </p:nvSpPr>
          <p:spPr>
            <a:xfrm>
              <a:off x="691599" y="690160"/>
              <a:ext cx="697122" cy="138334"/>
            </a:xfrm>
            <a:prstGeom prst="rect">
              <a:avLst/>
            </a:prstGeom>
            <a:solidFill>
              <a:srgbClr val="F94545"/>
            </a:solidFill>
            <a:ln>
              <a:noFill/>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IN" sz="800" dirty="0">
                  <a:solidFill>
                    <a:schemeClr val="bg1"/>
                  </a:solidFill>
                  <a:latin typeface="Segoe UI" panose="020B0502040204020203" pitchFamily="34" charset="0"/>
                  <a:cs typeface="Segoe UI" panose="020B0502040204020203" pitchFamily="34" charset="0"/>
                </a:rPr>
                <a:t>Condensers</a:t>
              </a:r>
              <a:endParaRPr lang="en-IN" sz="800" kern="1200" dirty="0">
                <a:solidFill>
                  <a:schemeClr val="bg1"/>
                </a:solidFill>
                <a:latin typeface="Segoe UI" panose="020B0502040204020203" pitchFamily="34" charset="0"/>
                <a:cs typeface="Segoe UI" panose="020B0502040204020203" pitchFamily="34" charset="0"/>
              </a:endParaRPr>
            </a:p>
          </p:txBody>
        </p:sp>
      </p:grpSp>
      <p:grpSp>
        <p:nvGrpSpPr>
          <p:cNvPr id="54" name="Group 53">
            <a:extLst>
              <a:ext uri="{FF2B5EF4-FFF2-40B4-BE49-F238E27FC236}">
                <a16:creationId xmlns:a16="http://schemas.microsoft.com/office/drawing/2014/main" xmlns="" id="{5CBD7CCF-3EE2-4520-903B-26B47CCD8E26}"/>
              </a:ext>
            </a:extLst>
          </p:cNvPr>
          <p:cNvGrpSpPr/>
          <p:nvPr/>
        </p:nvGrpSpPr>
        <p:grpSpPr>
          <a:xfrm>
            <a:off x="471181" y="7439538"/>
            <a:ext cx="1659620" cy="260836"/>
            <a:chOff x="691599" y="690160"/>
            <a:chExt cx="697122" cy="138334"/>
          </a:xfrm>
          <a:solidFill>
            <a:srgbClr val="FF5050">
              <a:alpha val="69804"/>
            </a:srgbClr>
          </a:solidFill>
        </p:grpSpPr>
        <p:sp>
          <p:nvSpPr>
            <p:cNvPr id="79" name="Rectangle 78">
              <a:extLst>
                <a:ext uri="{FF2B5EF4-FFF2-40B4-BE49-F238E27FC236}">
                  <a16:creationId xmlns:a16="http://schemas.microsoft.com/office/drawing/2014/main" xmlns="" id="{F2AC7C8C-CE3F-479E-9B30-391C6244F180}"/>
                </a:ext>
              </a:extLst>
            </p:cNvPr>
            <p:cNvSpPr/>
            <p:nvPr/>
          </p:nvSpPr>
          <p:spPr>
            <a:xfrm>
              <a:off x="691599" y="690160"/>
              <a:ext cx="697122" cy="138334"/>
            </a:xfrm>
            <a:prstGeom prst="rect">
              <a:avLst/>
            </a:prstGeom>
            <a:grpFill/>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80" name="Rectangle 79">
              <a:extLst>
                <a:ext uri="{FF2B5EF4-FFF2-40B4-BE49-F238E27FC236}">
                  <a16:creationId xmlns:a16="http://schemas.microsoft.com/office/drawing/2014/main" xmlns="" id="{15E74456-27BA-4F3C-9110-68ADA33CF5F8}"/>
                </a:ext>
              </a:extLst>
            </p:cNvPr>
            <p:cNvSpPr/>
            <p:nvPr/>
          </p:nvSpPr>
          <p:spPr>
            <a:xfrm>
              <a:off x="691599" y="690160"/>
              <a:ext cx="697122" cy="138334"/>
            </a:xfrm>
            <a:prstGeom prst="rect">
              <a:avLst/>
            </a:prstGeom>
            <a:solidFill>
              <a:srgbClr val="67ABFD"/>
            </a:solidFill>
            <a:ln>
              <a:noFill/>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a:schemeClr val="lt1"/>
            </a:fontRef>
          </p:style>
          <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en-IN" sz="800" kern="1200" dirty="0">
                  <a:solidFill>
                    <a:schemeClr val="tx2"/>
                  </a:solidFill>
                  <a:latin typeface="Segoe UI" panose="020B0502040204020203" pitchFamily="34" charset="0"/>
                  <a:cs typeface="Segoe UI" panose="020B0502040204020203" pitchFamily="34" charset="0"/>
                </a:rPr>
                <a:t>Service Water Heating</a:t>
              </a:r>
            </a:p>
          </p:txBody>
        </p:sp>
      </p:grpSp>
      <p:cxnSp>
        <p:nvCxnSpPr>
          <p:cNvPr id="55" name="Straight Connector 54">
            <a:extLst>
              <a:ext uri="{FF2B5EF4-FFF2-40B4-BE49-F238E27FC236}">
                <a16:creationId xmlns:a16="http://schemas.microsoft.com/office/drawing/2014/main" xmlns="" id="{73771643-5678-462A-A05A-D2D7ABAB64E6}"/>
              </a:ext>
            </a:extLst>
          </p:cNvPr>
          <p:cNvCxnSpPr>
            <a:endCxn id="79" idx="1"/>
          </p:cNvCxnSpPr>
          <p:nvPr/>
        </p:nvCxnSpPr>
        <p:spPr>
          <a:xfrm>
            <a:off x="253621" y="7569956"/>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6A501257-BC49-46D6-BF4D-37C68983A77A}"/>
              </a:ext>
            </a:extLst>
          </p:cNvPr>
          <p:cNvCxnSpPr/>
          <p:nvPr/>
        </p:nvCxnSpPr>
        <p:spPr>
          <a:xfrm>
            <a:off x="253621" y="7269204"/>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FD42B577-B068-404E-A994-F188DE1760EB}"/>
              </a:ext>
            </a:extLst>
          </p:cNvPr>
          <p:cNvCxnSpPr/>
          <p:nvPr/>
        </p:nvCxnSpPr>
        <p:spPr>
          <a:xfrm>
            <a:off x="253621" y="6996577"/>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592A837A-7E31-472F-B1A5-FE607AD8121E}"/>
              </a:ext>
            </a:extLst>
          </p:cNvPr>
          <p:cNvCxnSpPr/>
          <p:nvPr/>
        </p:nvCxnSpPr>
        <p:spPr>
          <a:xfrm>
            <a:off x="253621" y="6679598"/>
            <a:ext cx="2175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xmlns="" id="{04A0B7BE-DE44-4482-8CEF-85C71340AE3B}"/>
              </a:ext>
            </a:extLst>
          </p:cNvPr>
          <p:cNvGrpSpPr/>
          <p:nvPr/>
        </p:nvGrpSpPr>
        <p:grpSpPr>
          <a:xfrm>
            <a:off x="2603706" y="4292970"/>
            <a:ext cx="2395394" cy="3738509"/>
            <a:chOff x="2616974" y="4515622"/>
            <a:chExt cx="2395394" cy="3452897"/>
          </a:xfrm>
        </p:grpSpPr>
        <p:sp>
          <p:nvSpPr>
            <p:cNvPr id="88" name="Rectangle 87">
              <a:extLst>
                <a:ext uri="{FF2B5EF4-FFF2-40B4-BE49-F238E27FC236}">
                  <a16:creationId xmlns:a16="http://schemas.microsoft.com/office/drawing/2014/main" xmlns="" id="{E8632198-7E3F-47B2-A238-600D50A23F71}"/>
                </a:ext>
              </a:extLst>
            </p:cNvPr>
            <p:cNvSpPr/>
            <p:nvPr/>
          </p:nvSpPr>
          <p:spPr>
            <a:xfrm>
              <a:off x="2954356" y="4515622"/>
              <a:ext cx="2058012" cy="313932"/>
            </a:xfrm>
            <a:prstGeom prst="rect">
              <a:avLst/>
            </a:prstGeom>
          </p:spPr>
          <p:txBody>
            <a:bodyPr wrap="square">
              <a:spAutoFit/>
            </a:bodyPr>
            <a:lstStyle/>
            <a:p>
              <a:pPr>
                <a:lnSpc>
                  <a:spcPct val="120000"/>
                </a:lnSpc>
                <a:spcBef>
                  <a:spcPts val="1200"/>
                </a:spcBef>
                <a:spcAft>
                  <a:spcPts val="600"/>
                </a:spcAft>
              </a:pPr>
              <a:r>
                <a:rPr lang="en-US" sz="1200" b="1" dirty="0">
                  <a:latin typeface="Segoe UI" panose="020B0502040204020203" pitchFamily="34" charset="0"/>
                  <a:cs typeface="Segoe UI" panose="020B0502040204020203" pitchFamily="34" charset="0"/>
                </a:rPr>
                <a:t>Prescriptive Requirements</a:t>
              </a:r>
            </a:p>
          </p:txBody>
        </p:sp>
        <p:pic>
          <p:nvPicPr>
            <p:cNvPr id="89" name="Picture 58" descr="Image result for legal icon&quot;">
              <a:extLst>
                <a:ext uri="{FF2B5EF4-FFF2-40B4-BE49-F238E27FC236}">
                  <a16:creationId xmlns:a16="http://schemas.microsoft.com/office/drawing/2014/main" xmlns="" id="{28A0CFF3-BFBE-4B78-A837-D3AC7409ADF1}"/>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2673527" y="4540974"/>
              <a:ext cx="311543" cy="311543"/>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90" name="Diagram 89">
              <a:extLst>
                <a:ext uri="{FF2B5EF4-FFF2-40B4-BE49-F238E27FC236}">
                  <a16:creationId xmlns:a16="http://schemas.microsoft.com/office/drawing/2014/main" xmlns="" id="{2ED67F8E-2280-4F32-B865-703D5F1C7D65}"/>
                </a:ext>
              </a:extLst>
            </p:cNvPr>
            <p:cNvGraphicFramePr/>
            <p:nvPr>
              <p:extLst>
                <p:ext uri="{D42A27DB-BD31-4B8C-83A1-F6EECF244321}">
                  <p14:modId xmlns="" xmlns:p14="http://schemas.microsoft.com/office/powerpoint/2010/main" val="702046194"/>
                </p:ext>
              </p:extLst>
            </p:nvPr>
          </p:nvGraphicFramePr>
          <p:xfrm>
            <a:off x="2616974" y="4708259"/>
            <a:ext cx="2325268" cy="32602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91" name="Group 90">
              <a:extLst>
                <a:ext uri="{FF2B5EF4-FFF2-40B4-BE49-F238E27FC236}">
                  <a16:creationId xmlns:a16="http://schemas.microsoft.com/office/drawing/2014/main" xmlns="" id="{CD9CC8F0-7701-4ADC-A46D-2FFA73EA0B87}"/>
                </a:ext>
              </a:extLst>
            </p:cNvPr>
            <p:cNvGrpSpPr/>
            <p:nvPr/>
          </p:nvGrpSpPr>
          <p:grpSpPr>
            <a:xfrm flipH="1">
              <a:off x="4230575" y="5117032"/>
              <a:ext cx="656369" cy="2453849"/>
              <a:chOff x="2692629" y="5103507"/>
              <a:chExt cx="638975" cy="2453849"/>
            </a:xfrm>
          </p:grpSpPr>
          <p:pic>
            <p:nvPicPr>
              <p:cNvPr id="92" name="Picture 60" descr="Image result for pumps3 icon&quot;">
                <a:extLst>
                  <a:ext uri="{FF2B5EF4-FFF2-40B4-BE49-F238E27FC236}">
                    <a16:creationId xmlns:a16="http://schemas.microsoft.com/office/drawing/2014/main" xmlns="" id="{C7E22E48-6886-4BB6-990E-BF9C902A8397}"/>
                  </a:ext>
                </a:extLst>
              </p:cNvPr>
              <p:cNvPicPr>
                <a:picLocks noChangeAspect="1" noChangeArrowheads="1"/>
              </p:cNvPicPr>
              <p:nvPr/>
            </p:nvPicPr>
            <p:blipFill>
              <a:blip r:embed="rId8" cstate="print">
                <a:duotone>
                  <a:schemeClr val="accent1">
                    <a:shade val="45000"/>
                    <a:satMod val="135000"/>
                  </a:schemeClr>
                  <a:prstClr val="white"/>
                </a:duotone>
                <a:extLst>
                  <a:ext uri="{BEBA8EAE-BF5A-486C-A8C5-ECC9F3942E4B}">
                    <a14:imgProps xmlns="" xmlns:a14="http://schemas.microsoft.com/office/drawing/2010/main">
                      <a14:imgLayer r:embed="rId10">
                        <a14:imgEffect>
                          <a14:backgroundRemoval t="9928" b="100000" l="0" r="97834"/>
                        </a14:imgEffect>
                      </a14:imgLayer>
                    </a14:imgProps>
                  </a:ext>
                  <a:ext uri="{28A0092B-C50C-407E-A947-70E740481C1C}">
                    <a14:useLocalDpi xmlns="" xmlns:a14="http://schemas.microsoft.com/office/drawing/2010/main"/>
                  </a:ext>
                </a:extLst>
              </a:blip>
              <a:srcRect/>
              <a:stretch>
                <a:fillRect/>
              </a:stretch>
            </p:blipFill>
            <p:spPr bwMode="auto">
              <a:xfrm>
                <a:off x="2718628" y="5103507"/>
                <a:ext cx="238104" cy="238104"/>
              </a:xfrm>
              <a:prstGeom prst="rect">
                <a:avLst/>
              </a:prstGeom>
              <a:noFill/>
              <a:extLst>
                <a:ext uri="{909E8E84-426E-40DD-AFC4-6F175D3DCCD1}">
                  <a14:hiddenFill xmlns="" xmlns:a14="http://schemas.microsoft.com/office/drawing/2010/main">
                    <a:solidFill>
                      <a:srgbClr val="FFFFFF"/>
                    </a:solidFill>
                  </a14:hiddenFill>
                </a:ext>
              </a:extLst>
            </p:spPr>
          </p:pic>
          <p:pic>
            <p:nvPicPr>
              <p:cNvPr id="93" name="Picture 36" descr="Image result for fan icon&quot;">
                <a:extLst>
                  <a:ext uri="{FF2B5EF4-FFF2-40B4-BE49-F238E27FC236}">
                    <a16:creationId xmlns:a16="http://schemas.microsoft.com/office/drawing/2014/main" xmlns="" id="{D726AB45-8A6A-458F-8695-4300BB8FC6D4}"/>
                  </a:ext>
                </a:extLst>
              </p:cNvPr>
              <p:cNvPicPr>
                <a:picLocks noChangeAspect="1" noChangeArrowheads="1"/>
              </p:cNvPicPr>
              <p:nvPr/>
            </p:nvPicPr>
            <p:blipFill>
              <a:blip r:embed="rId11" cstate="print">
                <a:duotone>
                  <a:schemeClr val="accent1">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2979603" y="5513665"/>
                <a:ext cx="173484" cy="173483"/>
              </a:xfrm>
              <a:prstGeom prst="rect">
                <a:avLst/>
              </a:prstGeom>
              <a:noFill/>
              <a:extLst>
                <a:ext uri="{909E8E84-426E-40DD-AFC4-6F175D3DCCD1}">
                  <a14:hiddenFill xmlns="" xmlns:a14="http://schemas.microsoft.com/office/drawing/2010/main">
                    <a:solidFill>
                      <a:srgbClr val="FFFFFF"/>
                    </a:solidFill>
                  </a14:hiddenFill>
                </a:ext>
              </a:extLst>
            </p:spPr>
          </p:pic>
          <p:pic>
            <p:nvPicPr>
              <p:cNvPr id="94" name="Picture 62" descr="Image result for cooling tower icon&quot;">
                <a:extLst>
                  <a:ext uri="{FF2B5EF4-FFF2-40B4-BE49-F238E27FC236}">
                    <a16:creationId xmlns:a16="http://schemas.microsoft.com/office/drawing/2014/main" xmlns="" id="{32311C86-53CB-422D-9B6F-367E57D260B3}"/>
                  </a:ext>
                </a:extLst>
              </p:cNvPr>
              <p:cNvPicPr>
                <a:picLocks noChangeAspect="1" noChangeArrowheads="1"/>
              </p:cNvPicPr>
              <p:nvPr/>
            </p:nvPicPr>
            <p:blipFill rotWithShape="1">
              <a:blip r:embed="rId12" cstate="print">
                <a:duotone>
                  <a:schemeClr val="accent1">
                    <a:shade val="45000"/>
                    <a:satMod val="135000"/>
                  </a:schemeClr>
                  <a:prstClr val="white"/>
                </a:duotone>
                <a:extLst>
                  <a:ext uri="{BEBA8EAE-BF5A-486C-A8C5-ECC9F3942E4B}">
                    <a14:imgProps xmlns="" xmlns:a14="http://schemas.microsoft.com/office/drawing/2010/main">
                      <a14:imgLayer r:embed="rId13">
                        <a14:imgEffect>
                          <a14:backgroundRemoval t="1639" b="93443" l="9091" r="89394">
                            <a14:foregroundMark x1="25758" y1="83607" x2="25758" y2="83607"/>
                            <a14:foregroundMark x1="39394" y1="83607" x2="39394" y2="83607"/>
                            <a14:foregroundMark x1="59091" y1="85246" x2="59091" y2="85246"/>
                            <a14:foregroundMark x1="19697" y1="72131" x2="19697" y2="72131"/>
                            <a14:foregroundMark x1="39394" y1="73770" x2="39394" y2="73770"/>
                            <a14:foregroundMark x1="40909" y1="75410" x2="40909" y2="75410"/>
                            <a14:foregroundMark x1="42424" y1="73770" x2="42424" y2="73770"/>
                            <a14:foregroundMark x1="45455" y1="68852" x2="45455" y2="68852"/>
                            <a14:foregroundMark x1="36364" y1="68852" x2="36364" y2="68852"/>
                            <a14:foregroundMark x1="57576" y1="72131" x2="57576" y2="72131"/>
                            <a14:foregroundMark x1="59091" y1="73770" x2="59091" y2="73770"/>
                            <a14:foregroundMark x1="62121" y1="75410" x2="62121" y2="75410"/>
                            <a14:foregroundMark x1="63636" y1="72131" x2="63636" y2="72131"/>
                            <a14:foregroundMark x1="65152" y1="68852" x2="65152" y2="68852"/>
                            <a14:foregroundMark x1="66667" y1="65574" x2="66667" y2="65574"/>
                            <a14:foregroundMark x1="56061" y1="67213" x2="56061" y2="67213"/>
                          </a14:backgroundRemoval>
                        </a14:imgEffect>
                      </a14:imgLayer>
                    </a14:imgProps>
                  </a:ext>
                  <a:ext uri="{28A0092B-C50C-407E-A947-70E740481C1C}">
                    <a14:useLocalDpi xmlns="" xmlns:a14="http://schemas.microsoft.com/office/drawing/2010/main"/>
                  </a:ext>
                </a:extLst>
              </a:blip>
              <a:srcRect/>
              <a:stretch/>
            </p:blipFill>
            <p:spPr bwMode="auto">
              <a:xfrm>
                <a:off x="3076462" y="5853819"/>
                <a:ext cx="239564" cy="226234"/>
              </a:xfrm>
              <a:prstGeom prst="rect">
                <a:avLst/>
              </a:prstGeom>
              <a:noFill/>
              <a:extLst>
                <a:ext uri="{909E8E84-426E-40DD-AFC4-6F175D3DCCD1}">
                  <a14:hiddenFill xmlns="" xmlns:a14="http://schemas.microsoft.com/office/drawing/2010/main">
                    <a:solidFill>
                      <a:srgbClr val="FFFFFF"/>
                    </a:solidFill>
                  </a14:hiddenFill>
                </a:ext>
              </a:extLst>
            </p:spPr>
          </p:pic>
          <p:pic>
            <p:nvPicPr>
              <p:cNvPr id="95" name="Picture 64" descr="Image result for Economizers icon&quot;">
                <a:extLst>
                  <a:ext uri="{FF2B5EF4-FFF2-40B4-BE49-F238E27FC236}">
                    <a16:creationId xmlns:a16="http://schemas.microsoft.com/office/drawing/2014/main" xmlns="" id="{6920CB12-F499-43A0-ACF9-87C3ADA40A70}"/>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3140698" y="6229410"/>
                <a:ext cx="190906" cy="190906"/>
              </a:xfrm>
              <a:prstGeom prst="rect">
                <a:avLst/>
              </a:prstGeom>
              <a:noFill/>
              <a:extLst>
                <a:ext uri="{909E8E84-426E-40DD-AFC4-6F175D3DCCD1}">
                  <a14:hiddenFill xmlns="" xmlns:a14="http://schemas.microsoft.com/office/drawing/2010/main">
                    <a:solidFill>
                      <a:srgbClr val="FFFFFF"/>
                    </a:solidFill>
                  </a14:hiddenFill>
                </a:ext>
              </a:extLst>
            </p:spPr>
          </p:pic>
          <p:pic>
            <p:nvPicPr>
              <p:cNvPr id="98" name="Picture 70" descr="Image result for Energy recovery  icon&quot;">
                <a:extLst>
                  <a:ext uri="{FF2B5EF4-FFF2-40B4-BE49-F238E27FC236}">
                    <a16:creationId xmlns:a16="http://schemas.microsoft.com/office/drawing/2014/main" xmlns="" id="{FFFAB781-ECEA-4B31-8858-E31437E01AAB}"/>
                  </a:ext>
                </a:extLst>
              </p:cNvPr>
              <p:cNvPicPr>
                <a:picLocks noChangeAspect="1" noChangeArrowheads="1"/>
              </p:cNvPicPr>
              <p:nvPr/>
            </p:nvPicPr>
            <p:blipFill>
              <a:blip r:embed="rId15" cstate="print">
                <a:duotone>
                  <a:schemeClr val="accent1">
                    <a:shade val="45000"/>
                    <a:satMod val="135000"/>
                  </a:schemeClr>
                  <a:prstClr val="white"/>
                </a:duotone>
                <a:extLst>
                  <a:ext uri="{BEBA8EAE-BF5A-486C-A8C5-ECC9F3942E4B}">
                    <a14:imgProps xmlns="" xmlns:a14="http://schemas.microsoft.com/office/drawing/2010/main">
                      <a14:imgLayer r:embed="rId16">
                        <a14:imgEffect>
                          <a14:brightnessContrast bright="-40000" contrast="-40000"/>
                        </a14:imgEffect>
                      </a14:imgLayer>
                    </a14:imgProps>
                  </a:ext>
                  <a:ext uri="{28A0092B-C50C-407E-A947-70E740481C1C}">
                    <a14:useLocalDpi xmlns="" xmlns:a14="http://schemas.microsoft.com/office/drawing/2010/main"/>
                  </a:ext>
                </a:extLst>
              </a:blip>
              <a:srcRect/>
              <a:stretch>
                <a:fillRect/>
              </a:stretch>
            </p:blipFill>
            <p:spPr bwMode="auto">
              <a:xfrm>
                <a:off x="2692629" y="7278992"/>
                <a:ext cx="291126" cy="278364"/>
              </a:xfrm>
              <a:prstGeom prst="rect">
                <a:avLst/>
              </a:prstGeom>
              <a:noFill/>
              <a:extLst>
                <a:ext uri="{909E8E84-426E-40DD-AFC4-6F175D3DCCD1}">
                  <a14:hiddenFill xmlns="" xmlns:a14="http://schemas.microsoft.com/office/drawing/2010/main">
                    <a:solidFill>
                      <a:srgbClr val="FFFFFF"/>
                    </a:solidFill>
                  </a14:hiddenFill>
                </a:ext>
              </a:extLst>
            </p:spPr>
          </p:pic>
        </p:grpSp>
      </p:grpSp>
      <p:sp>
        <p:nvSpPr>
          <p:cNvPr id="101" name="Rectangle 100">
            <a:extLst>
              <a:ext uri="{FF2B5EF4-FFF2-40B4-BE49-F238E27FC236}">
                <a16:creationId xmlns:a16="http://schemas.microsoft.com/office/drawing/2014/main" xmlns="" id="{75F76BD9-4238-4F67-BA19-E74E50E24D43}"/>
              </a:ext>
            </a:extLst>
          </p:cNvPr>
          <p:cNvSpPr/>
          <p:nvPr/>
        </p:nvSpPr>
        <p:spPr>
          <a:xfrm>
            <a:off x="2549767" y="3244706"/>
            <a:ext cx="2410827" cy="861774"/>
          </a:xfrm>
          <a:prstGeom prst="rect">
            <a:avLst/>
          </a:prstGeom>
          <a:ln>
            <a:solidFill>
              <a:schemeClr val="tx1">
                <a:lumMod val="40000"/>
                <a:lumOff val="60000"/>
              </a:schemeClr>
            </a:solidFill>
            <a:prstDash val="dash"/>
          </a:ln>
        </p:spPr>
        <p:txBody>
          <a:bodyPr wrap="square">
            <a:spAutoFit/>
          </a:bodyPr>
          <a:lstStyle/>
          <a:p>
            <a:pPr algn="just"/>
            <a:r>
              <a:rPr lang="en-US" sz="1000" dirty="0">
                <a:solidFill>
                  <a:srgbClr val="105776"/>
                </a:solidFill>
                <a:latin typeface="Segoe UI" panose="020B0502040204020203" pitchFamily="34" charset="0"/>
                <a:cs typeface="Segoe UI" panose="020B0502040204020203" pitchFamily="34" charset="0"/>
              </a:rPr>
              <a:t>The code also provides with the technical parameters that the HVAC systems must ensure to achieve </a:t>
            </a:r>
            <a:r>
              <a:rPr lang="en-US" sz="1000" b="1" dirty="0">
                <a:solidFill>
                  <a:srgbClr val="105776"/>
                </a:solidFill>
                <a:latin typeface="Segoe UI" panose="020B0502040204020203" pitchFamily="34" charset="0"/>
                <a:cs typeface="Segoe UI" panose="020B0502040204020203" pitchFamily="34" charset="0"/>
              </a:rPr>
              <a:t>maximum savings </a:t>
            </a:r>
            <a:r>
              <a:rPr lang="en-US" sz="1000" dirty="0">
                <a:solidFill>
                  <a:srgbClr val="105776"/>
                </a:solidFill>
                <a:latin typeface="Segoe UI" panose="020B0502040204020203" pitchFamily="34" charset="0"/>
                <a:cs typeface="Segoe UI" panose="020B0502040204020203" pitchFamily="34" charset="0"/>
              </a:rPr>
              <a:t>over the operation period of the building.</a:t>
            </a:r>
            <a:endParaRPr lang="en-IN" sz="1000" dirty="0">
              <a:solidFill>
                <a:srgbClr val="105776"/>
              </a:solidFill>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xmlns="" id="{0DEAD0FA-DD9F-40F4-BB29-42750C699456}"/>
              </a:ext>
            </a:extLst>
          </p:cNvPr>
          <p:cNvGrpSpPr/>
          <p:nvPr/>
        </p:nvGrpSpPr>
        <p:grpSpPr>
          <a:xfrm>
            <a:off x="-3075396" y="1754186"/>
            <a:ext cx="6357399" cy="1348502"/>
            <a:chOff x="2400253" y="2206485"/>
            <a:chExt cx="6357399" cy="1348502"/>
          </a:xfrm>
        </p:grpSpPr>
        <p:sp>
          <p:nvSpPr>
            <p:cNvPr id="104" name="TextBox 103">
              <a:extLst>
                <a:ext uri="{FF2B5EF4-FFF2-40B4-BE49-F238E27FC236}">
                  <a16:creationId xmlns:a16="http://schemas.microsoft.com/office/drawing/2014/main" xmlns="" id="{8C8DC400-5BCE-41A2-9A8B-14F87A44950F}"/>
                </a:ext>
              </a:extLst>
            </p:cNvPr>
            <p:cNvSpPr txBox="1"/>
            <p:nvPr/>
          </p:nvSpPr>
          <p:spPr>
            <a:xfrm>
              <a:off x="2400253" y="2587011"/>
              <a:ext cx="3220562" cy="307777"/>
            </a:xfrm>
            <a:prstGeom prst="rect">
              <a:avLst/>
            </a:prstGeom>
            <a:noFill/>
          </p:spPr>
          <p:txBody>
            <a:bodyPr wrap="square" rtlCol="0">
              <a:spAutoFit/>
            </a:bodyPr>
            <a:lstStyle/>
            <a:p>
              <a:endParaRPr lang="en-US" sz="1400" b="1" dirty="0">
                <a:solidFill>
                  <a:schemeClr val="accent1">
                    <a:lumMod val="50000"/>
                  </a:schemeClr>
                </a:solidFill>
                <a:latin typeface="Segoe UI" panose="020B0502040204020203" pitchFamily="34" charset="0"/>
                <a:cs typeface="Segoe UI" panose="020B0502040204020203" pitchFamily="34" charset="0"/>
              </a:endParaRPr>
            </a:p>
          </p:txBody>
        </p:sp>
        <p:sp>
          <p:nvSpPr>
            <p:cNvPr id="105" name="TextBox 104">
              <a:extLst>
                <a:ext uri="{FF2B5EF4-FFF2-40B4-BE49-F238E27FC236}">
                  <a16:creationId xmlns:a16="http://schemas.microsoft.com/office/drawing/2014/main" xmlns="" id="{2ACE2F88-13F8-4BE3-AEAB-6D2BE7865441}"/>
                </a:ext>
              </a:extLst>
            </p:cNvPr>
            <p:cNvSpPr txBox="1"/>
            <p:nvPr/>
          </p:nvSpPr>
          <p:spPr>
            <a:xfrm>
              <a:off x="5620566" y="2206485"/>
              <a:ext cx="3137086" cy="1169551"/>
            </a:xfrm>
            <a:prstGeom prst="rect">
              <a:avLst/>
            </a:prstGeom>
            <a:noFill/>
          </p:spPr>
          <p:txBody>
            <a:bodyPr wrap="square" rtlCol="0">
              <a:spAutoFit/>
            </a:bodyPr>
            <a:lstStyle/>
            <a:p>
              <a:pPr algn="just"/>
              <a:r>
                <a:rPr lang="en-US" sz="1000" b="1" dirty="0">
                  <a:solidFill>
                    <a:schemeClr val="tx2"/>
                  </a:solidFill>
                  <a:latin typeface="Segoe UI" panose="020B0502040204020203" pitchFamily="34" charset="0"/>
                  <a:cs typeface="Segoe UI" panose="020B0502040204020203" pitchFamily="34" charset="0"/>
                </a:rPr>
                <a:t>HVAC systems are used for heating, ventilation and air conditioning of  the spaces and are the reason for about 60% of the electricity consumption both in the form of electricity and fuel use. Selecting energy efficient and high </a:t>
              </a:r>
              <a:r>
                <a:rPr lang="en-US" sz="1000" b="1" dirty="0" smtClean="0">
                  <a:solidFill>
                    <a:schemeClr val="tx2"/>
                  </a:solidFill>
                  <a:latin typeface="Segoe UI" panose="020B0502040204020203" pitchFamily="34" charset="0"/>
                  <a:cs typeface="Segoe UI" panose="020B0502040204020203" pitchFamily="34" charset="0"/>
                </a:rPr>
                <a:t>BEE Star Rated </a:t>
              </a:r>
              <a:r>
                <a:rPr lang="en-US" sz="1000" b="1" dirty="0">
                  <a:solidFill>
                    <a:schemeClr val="tx2"/>
                  </a:solidFill>
                  <a:latin typeface="Segoe UI" panose="020B0502040204020203" pitchFamily="34" charset="0"/>
                  <a:cs typeface="Segoe UI" panose="020B0502040204020203" pitchFamily="34" charset="0"/>
                </a:rPr>
                <a:t>HVAC systems are given much importance in ECBC.  </a:t>
              </a:r>
            </a:p>
          </p:txBody>
        </p:sp>
        <p:sp>
          <p:nvSpPr>
            <p:cNvPr id="106" name="Flowchart: Connector 105">
              <a:extLst>
                <a:ext uri="{FF2B5EF4-FFF2-40B4-BE49-F238E27FC236}">
                  <a16:creationId xmlns:a16="http://schemas.microsoft.com/office/drawing/2014/main" xmlns="" id="{E684D003-C057-418E-BFC6-FCA80AA9F81A}"/>
                </a:ext>
              </a:extLst>
            </p:cNvPr>
            <p:cNvSpPr/>
            <p:nvPr/>
          </p:nvSpPr>
          <p:spPr>
            <a:xfrm>
              <a:off x="7830773" y="3211871"/>
              <a:ext cx="343420" cy="343116"/>
            </a:xfrm>
            <a:prstGeom prst="flowChartConnector">
              <a:avLst/>
            </a:prstGeom>
            <a:solidFill>
              <a:schemeClr val="accent1">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grpSp>
      <p:grpSp>
        <p:nvGrpSpPr>
          <p:cNvPr id="25" name="Group 24">
            <a:extLst>
              <a:ext uri="{FF2B5EF4-FFF2-40B4-BE49-F238E27FC236}">
                <a16:creationId xmlns:a16="http://schemas.microsoft.com/office/drawing/2014/main" xmlns="" id="{611F19C2-52CB-4D23-9CF6-7AE015AE32BB}"/>
              </a:ext>
            </a:extLst>
          </p:cNvPr>
          <p:cNvGrpSpPr/>
          <p:nvPr/>
        </p:nvGrpSpPr>
        <p:grpSpPr>
          <a:xfrm>
            <a:off x="3561078" y="1570879"/>
            <a:ext cx="902315" cy="895555"/>
            <a:chOff x="1360459" y="1314770"/>
            <a:chExt cx="2155880" cy="2139730"/>
          </a:xfrm>
        </p:grpSpPr>
        <p:grpSp>
          <p:nvGrpSpPr>
            <p:cNvPr id="26" name="Group 25">
              <a:extLst>
                <a:ext uri="{FF2B5EF4-FFF2-40B4-BE49-F238E27FC236}">
                  <a16:creationId xmlns:a16="http://schemas.microsoft.com/office/drawing/2014/main" xmlns="" id="{2EA93EB9-5F3B-4A14-BF4C-B457B82C1DD0}"/>
                </a:ext>
              </a:extLst>
            </p:cNvPr>
            <p:cNvGrpSpPr/>
            <p:nvPr/>
          </p:nvGrpSpPr>
          <p:grpSpPr>
            <a:xfrm>
              <a:off x="1360459" y="1314770"/>
              <a:ext cx="2155880" cy="2139730"/>
              <a:chOff x="1360459" y="1314770"/>
              <a:chExt cx="2155880" cy="2139730"/>
            </a:xfrm>
          </p:grpSpPr>
          <p:sp>
            <p:nvSpPr>
              <p:cNvPr id="28" name="Freeform 8">
                <a:extLst>
                  <a:ext uri="{FF2B5EF4-FFF2-40B4-BE49-F238E27FC236}">
                    <a16:creationId xmlns:a16="http://schemas.microsoft.com/office/drawing/2014/main" xmlns="" id="{CF8BD654-1E3B-45C7-86B2-CDD471611F1B}"/>
                  </a:ext>
                </a:extLst>
              </p:cNvPr>
              <p:cNvSpPr/>
              <p:nvPr/>
            </p:nvSpPr>
            <p:spPr>
              <a:xfrm>
                <a:off x="1995796" y="1498393"/>
                <a:ext cx="1520543" cy="1521896"/>
              </a:xfrm>
              <a:prstGeom prst="ellipse">
                <a:avLst/>
              </a:prstGeom>
              <a:gradFill>
                <a:gsLst>
                  <a:gs pos="0">
                    <a:srgbClr val="00F2FE"/>
                  </a:gs>
                  <a:gs pos="24421">
                    <a:srgbClr val="28CFFE"/>
                  </a:gs>
                  <a:gs pos="51401">
                    <a:srgbClr val="4FACFE"/>
                  </a:gs>
                  <a:gs pos="64976">
                    <a:srgbClr val="387AB5"/>
                  </a:gs>
                  <a:gs pos="76451">
                    <a:srgbClr val="21486B"/>
                  </a:gs>
                </a:gsLst>
                <a:lin ang="8210856"/>
              </a:gradFill>
              <a:ln w="12700">
                <a:miter lim="400000"/>
              </a:ln>
            </p:spPr>
            <p:txBody>
              <a:bodyPr lIns="17145" rIns="17145" anchor="ctr"/>
              <a:lstStyle/>
              <a:p>
                <a:endParaRPr sz="450"/>
              </a:p>
            </p:txBody>
          </p:sp>
          <p:sp>
            <p:nvSpPr>
              <p:cNvPr id="29" name="Freeform 9">
                <a:extLst>
                  <a:ext uri="{FF2B5EF4-FFF2-40B4-BE49-F238E27FC236}">
                    <a16:creationId xmlns:a16="http://schemas.microsoft.com/office/drawing/2014/main" xmlns="" id="{EF73A79E-5972-4F82-925C-E1DD695F5A08}"/>
                  </a:ext>
                </a:extLst>
              </p:cNvPr>
              <p:cNvSpPr/>
              <p:nvPr/>
            </p:nvSpPr>
            <p:spPr>
              <a:xfrm>
                <a:off x="1360459" y="1314770"/>
                <a:ext cx="1520734" cy="1516255"/>
              </a:xfrm>
              <a:custGeom>
                <a:avLst/>
                <a:gdLst/>
                <a:ahLst/>
                <a:cxnLst>
                  <a:cxn ang="0">
                    <a:pos x="wd2" y="hd2"/>
                  </a:cxn>
                  <a:cxn ang="5400000">
                    <a:pos x="wd2" y="hd2"/>
                  </a:cxn>
                  <a:cxn ang="10800000">
                    <a:pos x="wd2" y="hd2"/>
                  </a:cxn>
                  <a:cxn ang="16200000">
                    <a:pos x="wd2" y="hd2"/>
                  </a:cxn>
                </a:cxnLst>
                <a:rect l="0" t="0" r="r" b="b"/>
                <a:pathLst>
                  <a:path w="19641" h="20333" extrusionOk="0">
                    <a:moveTo>
                      <a:pt x="19121" y="6927"/>
                    </a:moveTo>
                    <a:cubicBezTo>
                      <a:pt x="17377" y="1591"/>
                      <a:pt x="11801" y="-1267"/>
                      <a:pt x="6666" y="545"/>
                    </a:cubicBezTo>
                    <a:cubicBezTo>
                      <a:pt x="1531" y="2356"/>
                      <a:pt x="-1219" y="8151"/>
                      <a:pt x="524" y="13487"/>
                    </a:cubicBezTo>
                    <a:cubicBezTo>
                      <a:pt x="1734" y="17190"/>
                      <a:pt x="4873" y="19849"/>
                      <a:pt x="8607" y="20333"/>
                    </a:cubicBezTo>
                    <a:cubicBezTo>
                      <a:pt x="9031" y="14486"/>
                      <a:pt x="16169" y="15936"/>
                      <a:pt x="16394" y="17788"/>
                    </a:cubicBezTo>
                    <a:cubicBezTo>
                      <a:pt x="19309" y="15059"/>
                      <a:pt x="20381" y="10788"/>
                      <a:pt x="19121" y="6927"/>
                    </a:cubicBezTo>
                    <a:close/>
                  </a:path>
                </a:pathLst>
              </a:custGeom>
              <a:gradFill flip="none" rotWithShape="1">
                <a:gsLst>
                  <a:gs pos="0">
                    <a:srgbClr val="FFC203"/>
                  </a:gs>
                  <a:gs pos="28617">
                    <a:srgbClr val="FF7D25"/>
                  </a:gs>
                  <a:gs pos="60231">
                    <a:srgbClr val="FF3847"/>
                  </a:gs>
                  <a:gs pos="72460">
                    <a:srgbClr val="B92934"/>
                  </a:gs>
                  <a:gs pos="83961">
                    <a:srgbClr val="741A21"/>
                  </a:gs>
                </a:gsLst>
                <a:lin ang="2700000" scaled="1"/>
                <a:tileRect/>
              </a:gradFill>
              <a:ln w="12700">
                <a:miter lim="400000"/>
              </a:ln>
            </p:spPr>
            <p:txBody>
              <a:bodyPr lIns="17145" rIns="17145" anchor="ctr"/>
              <a:lstStyle/>
              <a:p>
                <a:endParaRPr sz="450" dirty="0"/>
              </a:p>
            </p:txBody>
          </p:sp>
          <p:sp>
            <p:nvSpPr>
              <p:cNvPr id="30" name="Freeform 10">
                <a:extLst>
                  <a:ext uri="{FF2B5EF4-FFF2-40B4-BE49-F238E27FC236}">
                    <a16:creationId xmlns:a16="http://schemas.microsoft.com/office/drawing/2014/main" xmlns="" id="{CC4CE3CE-BA44-4037-A669-3A50C7D05D94}"/>
                  </a:ext>
                </a:extLst>
              </p:cNvPr>
              <p:cNvSpPr/>
              <p:nvPr/>
            </p:nvSpPr>
            <p:spPr>
              <a:xfrm>
                <a:off x="1575750" y="1932602"/>
                <a:ext cx="1471475" cy="1521898"/>
              </a:xfrm>
              <a:custGeom>
                <a:avLst/>
                <a:gdLst/>
                <a:ahLst/>
                <a:cxnLst>
                  <a:cxn ang="0">
                    <a:pos x="wd2" y="hd2"/>
                  </a:cxn>
                  <a:cxn ang="5400000">
                    <a:pos x="wd2" y="hd2"/>
                  </a:cxn>
                  <a:cxn ang="10800000">
                    <a:pos x="wd2" y="hd2"/>
                  </a:cxn>
                  <a:cxn ang="16200000">
                    <a:pos x="wd2" y="hd2"/>
                  </a:cxn>
                </a:cxnLst>
                <a:rect l="0" t="0" r="r" b="b"/>
                <a:pathLst>
                  <a:path w="21554" h="21522" extrusionOk="0">
                    <a:moveTo>
                      <a:pt x="9478" y="12046"/>
                    </a:moveTo>
                    <a:cubicBezTo>
                      <a:pt x="6615" y="8575"/>
                      <a:pt x="8676" y="2116"/>
                      <a:pt x="12355" y="65"/>
                    </a:cubicBezTo>
                    <a:cubicBezTo>
                      <a:pt x="11978" y="25"/>
                      <a:pt x="11599" y="4"/>
                      <a:pt x="11220" y="1"/>
                    </a:cubicBezTo>
                    <a:cubicBezTo>
                      <a:pt x="5070" y="-44"/>
                      <a:pt x="47" y="4737"/>
                      <a:pt x="0" y="10680"/>
                    </a:cubicBezTo>
                    <a:cubicBezTo>
                      <a:pt x="-46" y="16623"/>
                      <a:pt x="4902" y="21477"/>
                      <a:pt x="11053" y="21522"/>
                    </a:cubicBezTo>
                    <a:cubicBezTo>
                      <a:pt x="15715" y="21556"/>
                      <a:pt x="19906" y="18780"/>
                      <a:pt x="21554" y="14565"/>
                    </a:cubicBezTo>
                    <a:cubicBezTo>
                      <a:pt x="19199" y="15719"/>
                      <a:pt x="12823" y="16103"/>
                      <a:pt x="9478" y="12046"/>
                    </a:cubicBezTo>
                    <a:close/>
                  </a:path>
                </a:pathLst>
              </a:custGeom>
              <a:gradFill>
                <a:gsLst>
                  <a:gs pos="11541">
                    <a:srgbClr val="076400"/>
                  </a:gs>
                  <a:gs pos="22168">
                    <a:srgbClr val="098A00"/>
                  </a:gs>
                  <a:gs pos="29259">
                    <a:srgbClr val="0CB100"/>
                  </a:gs>
                  <a:gs pos="48758">
                    <a:srgbClr val="85CE02"/>
                  </a:gs>
                  <a:gs pos="100000">
                    <a:srgbClr val="FFEA03"/>
                  </a:gs>
                </a:gsLst>
                <a:lin ang="3260596"/>
              </a:gradFill>
              <a:ln w="12700">
                <a:miter lim="400000"/>
              </a:ln>
            </p:spPr>
            <p:txBody>
              <a:bodyPr lIns="17145" rIns="17145" anchor="ctr"/>
              <a:lstStyle/>
              <a:p>
                <a:endParaRPr sz="450"/>
              </a:p>
            </p:txBody>
          </p:sp>
          <p:sp>
            <p:nvSpPr>
              <p:cNvPr id="31" name="Freeform 12">
                <a:extLst>
                  <a:ext uri="{FF2B5EF4-FFF2-40B4-BE49-F238E27FC236}">
                    <a16:creationId xmlns:a16="http://schemas.microsoft.com/office/drawing/2014/main" xmlns="" id="{C25828A9-3755-48E5-A220-885BD70985F7}"/>
                  </a:ext>
                </a:extLst>
              </p:cNvPr>
              <p:cNvSpPr/>
              <p:nvPr/>
            </p:nvSpPr>
            <p:spPr>
              <a:xfrm>
                <a:off x="1992330" y="1935673"/>
                <a:ext cx="788775" cy="789479"/>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7145" rIns="17145" anchor="ctr"/>
              <a:lstStyle/>
              <a:p>
                <a:endParaRPr sz="450"/>
              </a:p>
            </p:txBody>
          </p:sp>
          <p:sp>
            <p:nvSpPr>
              <p:cNvPr id="32" name="Freeform 14">
                <a:extLst>
                  <a:ext uri="{FF2B5EF4-FFF2-40B4-BE49-F238E27FC236}">
                    <a16:creationId xmlns:a16="http://schemas.microsoft.com/office/drawing/2014/main" xmlns="" id="{5B3B42ED-09EE-4F80-A9B5-D2C0B95B17CF}"/>
                  </a:ext>
                </a:extLst>
              </p:cNvPr>
              <p:cNvSpPr/>
              <p:nvPr/>
            </p:nvSpPr>
            <p:spPr>
              <a:xfrm>
                <a:off x="2048384" y="1991763"/>
                <a:ext cx="676902" cy="677505"/>
              </a:xfrm>
              <a:custGeom>
                <a:avLst/>
                <a:gdLst/>
                <a:ahLst/>
                <a:cxnLst>
                  <a:cxn ang="0">
                    <a:pos x="wd2" y="hd2"/>
                  </a:cxn>
                  <a:cxn ang="5400000">
                    <a:pos x="wd2" y="hd2"/>
                  </a:cxn>
                  <a:cxn ang="10800000">
                    <a:pos x="wd2" y="hd2"/>
                  </a:cxn>
                  <a:cxn ang="16200000">
                    <a:pos x="wd2" y="hd2"/>
                  </a:cxn>
                </a:cxnLst>
                <a:rect l="0" t="0" r="r" b="b"/>
                <a:pathLst>
                  <a:path w="19606" h="19606" extrusionOk="0">
                    <a:moveTo>
                      <a:pt x="12112" y="278"/>
                    </a:moveTo>
                    <a:cubicBezTo>
                      <a:pt x="17373" y="1554"/>
                      <a:pt x="20603" y="6852"/>
                      <a:pt x="19327" y="12113"/>
                    </a:cubicBezTo>
                    <a:cubicBezTo>
                      <a:pt x="18052" y="17373"/>
                      <a:pt x="12754" y="20603"/>
                      <a:pt x="7494" y="19327"/>
                    </a:cubicBezTo>
                    <a:cubicBezTo>
                      <a:pt x="2233" y="18052"/>
                      <a:pt x="-997" y="12754"/>
                      <a:pt x="279" y="7493"/>
                    </a:cubicBezTo>
                    <a:cubicBezTo>
                      <a:pt x="1554" y="2233"/>
                      <a:pt x="6852" y="-997"/>
                      <a:pt x="12112" y="278"/>
                    </a:cubicBezTo>
                    <a:close/>
                  </a:path>
                </a:pathLst>
              </a:custGeom>
              <a:solidFill>
                <a:srgbClr val="FFFFFF"/>
              </a:solidFill>
              <a:ln w="12700">
                <a:miter lim="400000"/>
              </a:ln>
            </p:spPr>
            <p:txBody>
              <a:bodyPr lIns="17145" rIns="17145" anchor="ctr"/>
              <a:lstStyle/>
              <a:p>
                <a:endParaRPr sz="450"/>
              </a:p>
            </p:txBody>
          </p:sp>
          <p:sp>
            <p:nvSpPr>
              <p:cNvPr id="33" name="Freeform 15">
                <a:extLst>
                  <a:ext uri="{FF2B5EF4-FFF2-40B4-BE49-F238E27FC236}">
                    <a16:creationId xmlns:a16="http://schemas.microsoft.com/office/drawing/2014/main" xmlns="" id="{ACED42D6-1CBD-492A-9CAA-1EC4B4F7F729}"/>
                  </a:ext>
                </a:extLst>
              </p:cNvPr>
              <p:cNvSpPr/>
              <p:nvPr/>
            </p:nvSpPr>
            <p:spPr>
              <a:xfrm>
                <a:off x="2067732" y="2011145"/>
                <a:ext cx="637960" cy="638530"/>
              </a:xfrm>
              <a:prstGeom prst="ellipse">
                <a:avLst/>
              </a:prstGeom>
              <a:ln w="6174">
                <a:solidFill>
                  <a:srgbClr val="C4C6C8"/>
                </a:solidFill>
                <a:miter/>
              </a:ln>
            </p:spPr>
            <p:txBody>
              <a:bodyPr lIns="17145" rIns="17145" anchor="ctr"/>
              <a:lstStyle/>
              <a:p>
                <a:endParaRPr sz="450"/>
              </a:p>
            </p:txBody>
          </p:sp>
          <p:sp>
            <p:nvSpPr>
              <p:cNvPr id="34" name="TextBox 52">
                <a:extLst>
                  <a:ext uri="{FF2B5EF4-FFF2-40B4-BE49-F238E27FC236}">
                    <a16:creationId xmlns:a16="http://schemas.microsoft.com/office/drawing/2014/main" xmlns="" id="{CE320932-C7C5-4E38-AFA7-98258E1F1B12}"/>
                  </a:ext>
                </a:extLst>
              </p:cNvPr>
              <p:cNvSpPr txBox="1"/>
              <p:nvPr/>
            </p:nvSpPr>
            <p:spPr>
              <a:xfrm>
                <a:off x="1652066" y="2201307"/>
                <a:ext cx="1512286" cy="3033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145" tIns="17145" rIns="17145" bIns="17145" numCol="1" anchor="t">
                <a:spAutoFit/>
              </a:bodyPr>
              <a:lstStyle>
                <a:lvl1pPr>
                  <a:defRPr sz="2100">
                    <a:solidFill>
                      <a:srgbClr val="000000"/>
                    </a:solidFill>
                  </a:defRPr>
                </a:lvl1pPr>
              </a:lstStyle>
              <a:p>
                <a:pPr algn="ctr"/>
                <a:r>
                  <a:rPr lang="en-IN" sz="600" b="1" dirty="0">
                    <a:latin typeface="Segoe UI" panose="020B0502040204020203" pitchFamily="34" charset="0"/>
                    <a:cs typeface="Segoe UI" panose="020B0502040204020203" pitchFamily="34" charset="0"/>
                  </a:rPr>
                  <a:t>HVAC</a:t>
                </a:r>
                <a:endParaRPr sz="600" b="1" dirty="0">
                  <a:latin typeface="Segoe UI" panose="020B0502040204020203" pitchFamily="34" charset="0"/>
                  <a:cs typeface="Segoe UI" panose="020B0502040204020203" pitchFamily="34" charset="0"/>
                </a:endParaRPr>
              </a:p>
            </p:txBody>
          </p:sp>
          <p:pic>
            <p:nvPicPr>
              <p:cNvPr id="35" name="Picture 4" descr="Image result for ventilation  logo&quot;">
                <a:extLst>
                  <a:ext uri="{FF2B5EF4-FFF2-40B4-BE49-F238E27FC236}">
                    <a16:creationId xmlns:a16="http://schemas.microsoft.com/office/drawing/2014/main" xmlns="" id="{F5CE0683-8680-4205-8CF9-84E1ADC5B04D}"/>
                  </a:ext>
                </a:extLst>
              </p:cNvPr>
              <p:cNvPicPr>
                <a:picLocks noChangeAspect="1" noChangeArrowheads="1"/>
              </p:cNvPicPr>
              <p:nvPr/>
            </p:nvPicPr>
            <p:blipFill>
              <a:blip r:embed="rId17" cstate="print">
                <a:biLevel thresh="25000"/>
                <a:extLst>
                  <a:ext uri="{BEBA8EAE-BF5A-486C-A8C5-ECC9F3942E4B}">
                    <a14:imgProps xmlns="" xmlns:a14="http://schemas.microsoft.com/office/drawing/2010/main">
                      <a14:imgLayer r:embed="rId18">
                        <a14:imgEffect>
                          <a14:backgroundRemoval t="0" b="100000" l="0" r="100000"/>
                        </a14:imgEffect>
                      </a14:imgLayer>
                    </a14:imgProps>
                  </a:ext>
                  <a:ext uri="{28A0092B-C50C-407E-A947-70E740481C1C}">
                    <a14:useLocalDpi xmlns="" xmlns:a14="http://schemas.microsoft.com/office/drawing/2010/main"/>
                  </a:ext>
                </a:extLst>
              </a:blip>
              <a:srcRect/>
              <a:stretch>
                <a:fillRect/>
              </a:stretch>
            </p:blipFill>
            <p:spPr bwMode="auto">
              <a:xfrm>
                <a:off x="3033026" y="1943944"/>
                <a:ext cx="292382" cy="292382"/>
              </a:xfrm>
              <a:prstGeom prst="rect">
                <a:avLst/>
              </a:prstGeom>
              <a:noFill/>
              <a:effectLst>
                <a:outerShdw blurRad="50800" dist="50800" dir="5400000" sx="1000" sy="1000" algn="ctr" rotWithShape="0">
                  <a:srgbClr val="000000">
                    <a:alpha val="97000"/>
                  </a:srgbClr>
                </a:outerShdw>
              </a:effectLst>
              <a:extLst>
                <a:ext uri="{909E8E84-426E-40DD-AFC4-6F175D3DCCD1}">
                  <a14:hiddenFill xmlns="" xmlns:a14="http://schemas.microsoft.com/office/drawing/2010/main">
                    <a:solidFill>
                      <a:srgbClr val="FFFFFF"/>
                    </a:solidFill>
                  </a14:hiddenFill>
                </a:ext>
              </a:extLst>
            </p:spPr>
          </p:pic>
          <p:pic>
            <p:nvPicPr>
              <p:cNvPr id="36" name="Picture 6" descr="Image result for air conditioning  logo&quot;">
                <a:extLst>
                  <a:ext uri="{FF2B5EF4-FFF2-40B4-BE49-F238E27FC236}">
                    <a16:creationId xmlns:a16="http://schemas.microsoft.com/office/drawing/2014/main" xmlns="" id="{313238CB-0C54-4270-B10E-71F81624F350}"/>
                  </a:ext>
                </a:extLst>
              </p:cNvPr>
              <p:cNvPicPr>
                <a:picLocks noChangeAspect="1" noChangeArrowheads="1"/>
              </p:cNvPicPr>
              <p:nvPr/>
            </p:nvPicPr>
            <p:blipFill>
              <a:blip r:embed="rId19" cstate="print">
                <a:biLevel thresh="50000"/>
                <a:extLst>
                  <a:ext uri="{BEBA8EAE-BF5A-486C-A8C5-ECC9F3942E4B}">
                    <a14:imgProps xmlns="" xmlns:a14="http://schemas.microsoft.com/office/drawing/2010/main">
                      <a14:imgLayer r:embed="rId20">
                        <a14:imgEffect>
                          <a14:backgroundRemoval t="2000" b="98000" l="0" r="98500"/>
                        </a14:imgEffect>
                      </a14:imgLayer>
                    </a14:imgProps>
                  </a:ext>
                  <a:ext uri="{28A0092B-C50C-407E-A947-70E740481C1C}">
                    <a14:useLocalDpi xmlns="" xmlns:a14="http://schemas.microsoft.com/office/drawing/2010/main"/>
                  </a:ext>
                </a:extLst>
              </a:blip>
              <a:srcRect/>
              <a:stretch>
                <a:fillRect/>
              </a:stretch>
            </p:blipFill>
            <p:spPr bwMode="auto">
              <a:xfrm>
                <a:off x="1700859" y="2481964"/>
                <a:ext cx="279275" cy="279275"/>
              </a:xfrm>
              <a:prstGeom prst="rect">
                <a:avLst/>
              </a:prstGeom>
              <a:noFill/>
              <a:effectLst>
                <a:outerShdw blurRad="50800" dist="50800" dir="5400000" sx="1000" sy="1000" algn="ctr" rotWithShape="0">
                  <a:srgbClr val="000000">
                    <a:alpha val="99000"/>
                  </a:srgbClr>
                </a:outerShdw>
              </a:effectLst>
              <a:extLst>
                <a:ext uri="{909E8E84-426E-40DD-AFC4-6F175D3DCCD1}">
                  <a14:hiddenFill xmlns="" xmlns:a14="http://schemas.microsoft.com/office/drawing/2010/main">
                    <a:solidFill>
                      <a:srgbClr val="FFFFFF"/>
                    </a:solidFill>
                  </a14:hiddenFill>
                </a:ext>
              </a:extLst>
            </p:spPr>
          </p:pic>
          <p:sp>
            <p:nvSpPr>
              <p:cNvPr id="37" name="TextBox 52">
                <a:extLst>
                  <a:ext uri="{FF2B5EF4-FFF2-40B4-BE49-F238E27FC236}">
                    <a16:creationId xmlns:a16="http://schemas.microsoft.com/office/drawing/2014/main" xmlns="" id="{A2FD2575-AAE8-4671-AB5A-1CE2119F0E3F}"/>
                  </a:ext>
                </a:extLst>
              </p:cNvPr>
              <p:cNvSpPr txBox="1"/>
              <p:nvPr/>
            </p:nvSpPr>
            <p:spPr>
              <a:xfrm rot="721485">
                <a:off x="1883553" y="1453552"/>
                <a:ext cx="832259" cy="441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r>
                  <a:rPr lang="en-IN" sz="600" dirty="0">
                    <a:latin typeface="Segoe UI" panose="020B0502040204020203" pitchFamily="34" charset="0"/>
                    <a:cs typeface="Segoe UI" panose="020B0502040204020203" pitchFamily="34" charset="0"/>
                  </a:rPr>
                  <a:t>Heating</a:t>
                </a:r>
                <a:r>
                  <a:rPr sz="600" dirty="0">
                    <a:latin typeface="Segoe UI" panose="020B0502040204020203" pitchFamily="34" charset="0"/>
                    <a:cs typeface="Segoe UI" panose="020B0502040204020203" pitchFamily="34" charset="0"/>
                  </a:rPr>
                  <a:t>    </a:t>
                </a:r>
              </a:p>
            </p:txBody>
          </p:sp>
          <p:sp>
            <p:nvSpPr>
              <p:cNvPr id="38" name="TextBox 52">
                <a:extLst>
                  <a:ext uri="{FF2B5EF4-FFF2-40B4-BE49-F238E27FC236}">
                    <a16:creationId xmlns:a16="http://schemas.microsoft.com/office/drawing/2014/main" xmlns="" id="{5815EA59-A0CF-4ACD-8CE6-D92BEEDF1540}"/>
                  </a:ext>
                </a:extLst>
              </p:cNvPr>
              <p:cNvSpPr txBox="1"/>
              <p:nvPr/>
            </p:nvSpPr>
            <p:spPr>
              <a:xfrm rot="862270">
                <a:off x="1699263" y="2786224"/>
                <a:ext cx="1174478" cy="5882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pPr algn="ctr"/>
                <a:r>
                  <a:rPr lang="en-IN" sz="500" dirty="0">
                    <a:latin typeface="Segoe UI" panose="020B0502040204020203" pitchFamily="34" charset="0"/>
                    <a:cs typeface="Segoe UI" panose="020B0502040204020203" pitchFamily="34" charset="0"/>
                  </a:rPr>
                  <a:t>Air Conditioning </a:t>
                </a:r>
                <a:endParaRPr sz="500" dirty="0">
                  <a:latin typeface="Segoe UI" panose="020B0502040204020203" pitchFamily="34" charset="0"/>
                  <a:cs typeface="Segoe UI" panose="020B0502040204020203" pitchFamily="34" charset="0"/>
                </a:endParaRPr>
              </a:p>
            </p:txBody>
          </p:sp>
          <p:sp>
            <p:nvSpPr>
              <p:cNvPr id="39" name="TextBox 52">
                <a:extLst>
                  <a:ext uri="{FF2B5EF4-FFF2-40B4-BE49-F238E27FC236}">
                    <a16:creationId xmlns:a16="http://schemas.microsoft.com/office/drawing/2014/main" xmlns="" id="{F3E40E30-5B3D-46DD-AF6D-0DAEF51B5C85}"/>
                  </a:ext>
                </a:extLst>
              </p:cNvPr>
              <p:cNvSpPr txBox="1"/>
              <p:nvPr/>
            </p:nvSpPr>
            <p:spPr>
              <a:xfrm rot="18460239">
                <a:off x="2561135" y="2222966"/>
                <a:ext cx="1177152" cy="441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r>
                  <a:rPr lang="en-IN" sz="600" dirty="0">
                    <a:solidFill>
                      <a:srgbClr val="00121E"/>
                    </a:solidFill>
                    <a:latin typeface="Segoe UI" panose="020B0502040204020203" pitchFamily="34" charset="0"/>
                    <a:cs typeface="Segoe UI" panose="020B0502040204020203" pitchFamily="34" charset="0"/>
                  </a:rPr>
                  <a:t>Ventilation</a:t>
                </a:r>
                <a:r>
                  <a:rPr sz="600" dirty="0">
                    <a:solidFill>
                      <a:srgbClr val="00121E"/>
                    </a:solidFill>
                    <a:latin typeface="Segoe UI" panose="020B0502040204020203" pitchFamily="34" charset="0"/>
                    <a:cs typeface="Segoe UI" panose="020B0502040204020203" pitchFamily="34" charset="0"/>
                  </a:rPr>
                  <a:t>  </a:t>
                </a:r>
              </a:p>
            </p:txBody>
          </p:sp>
        </p:grpSp>
        <p:pic>
          <p:nvPicPr>
            <p:cNvPr id="27" name="Picture 26">
              <a:extLst>
                <a:ext uri="{FF2B5EF4-FFF2-40B4-BE49-F238E27FC236}">
                  <a16:creationId xmlns:a16="http://schemas.microsoft.com/office/drawing/2014/main" xmlns="" id="{78517C22-0DBD-4B87-A594-517C4B6955BE}"/>
                </a:ext>
              </a:extLst>
            </p:cNvPr>
            <p:cNvPicPr>
              <a:picLocks noChangeAspect="1"/>
            </p:cNvPicPr>
            <p:nvPr/>
          </p:nvPicPr>
          <p:blipFill>
            <a:blip r:embed="rId21" cstate="print">
              <a:biLevel thresh="25000"/>
              <a:extLst>
                <a:ext uri="{BEBA8EAE-BF5A-486C-A8C5-ECC9F3942E4B}">
                  <a14:imgProps xmlns="" xmlns:a14="http://schemas.microsoft.com/office/drawing/2010/main">
                    <a14:imgLayer r:embed="rId22">
                      <a14:imgEffect>
                        <a14:backgroundRemoval t="2500" b="100000" l="10000" r="90000"/>
                      </a14:imgEffect>
                    </a14:imgLayer>
                  </a14:imgProps>
                </a:ext>
                <a:ext uri="{28A0092B-C50C-407E-A947-70E740481C1C}">
                  <a14:useLocalDpi xmlns="" xmlns:a14="http://schemas.microsoft.com/office/drawing/2010/main"/>
                </a:ext>
              </a:extLst>
            </a:blip>
            <a:stretch>
              <a:fillRect/>
            </a:stretch>
          </p:blipFill>
          <p:spPr>
            <a:xfrm>
              <a:off x="1483609" y="1662724"/>
              <a:ext cx="422582" cy="316937"/>
            </a:xfrm>
            <a:prstGeom prst="rect">
              <a:avLst/>
            </a:prstGeom>
          </p:spPr>
        </p:pic>
      </p:grpSp>
      <p:grpSp>
        <p:nvGrpSpPr>
          <p:cNvPr id="108" name="Group 107">
            <a:extLst>
              <a:ext uri="{FF2B5EF4-FFF2-40B4-BE49-F238E27FC236}">
                <a16:creationId xmlns:a16="http://schemas.microsoft.com/office/drawing/2014/main" xmlns="" id="{7C558628-C454-42DB-9617-CC99CC85020E}"/>
              </a:ext>
            </a:extLst>
          </p:cNvPr>
          <p:cNvGrpSpPr/>
          <p:nvPr/>
        </p:nvGrpSpPr>
        <p:grpSpPr>
          <a:xfrm rot="180483">
            <a:off x="2461805" y="2910627"/>
            <a:ext cx="127079" cy="69056"/>
            <a:chOff x="2452280" y="2479678"/>
            <a:chExt cx="127079" cy="69056"/>
          </a:xfrm>
        </p:grpSpPr>
        <p:cxnSp>
          <p:nvCxnSpPr>
            <p:cNvPr id="109" name="Straight Connector 108">
              <a:extLst>
                <a:ext uri="{FF2B5EF4-FFF2-40B4-BE49-F238E27FC236}">
                  <a16:creationId xmlns:a16="http://schemas.microsoft.com/office/drawing/2014/main" xmlns="" id="{54A3C18D-5091-4671-B758-C734B06E57A8}"/>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F29210F8-3604-4287-8814-CAB91373B60D}"/>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xmlns="" id="{BAA63D11-368A-4563-B9A6-06656460ABEB}"/>
              </a:ext>
            </a:extLst>
          </p:cNvPr>
          <p:cNvPicPr>
            <a:picLocks noChangeAspect="1"/>
          </p:cNvPicPr>
          <p:nvPr/>
        </p:nvPicPr>
        <p:blipFill>
          <a:blip r:embed="rId23" cstate="print">
            <a:extLst>
              <a:ext uri="{BEBA8EAE-BF5A-486C-A8C5-ECC9F3942E4B}">
                <a14:imgProps xmlns="" xmlns:a14="http://schemas.microsoft.com/office/drawing/2010/main">
                  <a14:imgLayer r:embed="rId24">
                    <a14:imgEffect>
                      <a14:backgroundRemoval t="0" b="100000" l="0" r="100000"/>
                    </a14:imgEffect>
                  </a14:imgLayer>
                </a14:imgProps>
              </a:ext>
              <a:ext uri="{28A0092B-C50C-407E-A947-70E740481C1C}">
                <a14:useLocalDpi xmlns="" xmlns:a14="http://schemas.microsoft.com/office/drawing/2010/main"/>
              </a:ext>
            </a:extLst>
          </a:blip>
          <a:stretch>
            <a:fillRect/>
          </a:stretch>
        </p:blipFill>
        <p:spPr>
          <a:xfrm>
            <a:off x="94916" y="2945324"/>
            <a:ext cx="317410" cy="317410"/>
          </a:xfrm>
          <a:prstGeom prst="rect">
            <a:avLst/>
          </a:prstGeom>
        </p:spPr>
      </p:pic>
      <p:pic>
        <p:nvPicPr>
          <p:cNvPr id="6" name="Picture 5">
            <a:extLst>
              <a:ext uri="{FF2B5EF4-FFF2-40B4-BE49-F238E27FC236}">
                <a16:creationId xmlns:a16="http://schemas.microsoft.com/office/drawing/2014/main" xmlns="" id="{6738CD32-BAD5-497E-80FD-06E19422B064}"/>
              </a:ext>
            </a:extLst>
          </p:cNvPr>
          <p:cNvPicPr>
            <a:picLocks noChangeAspect="1"/>
          </p:cNvPicPr>
          <p:nvPr/>
        </p:nvPicPr>
        <p:blipFill rotWithShape="1">
          <a:blip r:embed="rId25" cstate="print">
            <a:duotone>
              <a:schemeClr val="accent1">
                <a:shade val="45000"/>
                <a:satMod val="135000"/>
              </a:schemeClr>
              <a:prstClr val="white"/>
            </a:duotone>
            <a:extLst>
              <a:ext uri="{28A0092B-C50C-407E-A947-70E740481C1C}">
                <a14:useLocalDpi xmlns="" xmlns:a14="http://schemas.microsoft.com/office/drawing/2010/main"/>
              </a:ext>
            </a:extLst>
          </a:blip>
          <a:srcRect/>
          <a:stretch/>
        </p:blipFill>
        <p:spPr>
          <a:xfrm>
            <a:off x="4280785" y="6949969"/>
            <a:ext cx="397219" cy="267806"/>
          </a:xfrm>
          <a:prstGeom prst="rect">
            <a:avLst/>
          </a:prstGeom>
        </p:spPr>
      </p:pic>
      <p:pic>
        <p:nvPicPr>
          <p:cNvPr id="8" name="Picture 7">
            <a:extLst>
              <a:ext uri="{FF2B5EF4-FFF2-40B4-BE49-F238E27FC236}">
                <a16:creationId xmlns:a16="http://schemas.microsoft.com/office/drawing/2014/main" xmlns="" id="{25DF73DC-D230-4ED0-BA95-6D5C6006F6AF}"/>
              </a:ext>
            </a:extLst>
          </p:cNvPr>
          <p:cNvPicPr>
            <a:picLocks noChangeAspect="1"/>
          </p:cNvPicPr>
          <p:nvPr/>
        </p:nvPicPr>
        <p:blipFill>
          <a:blip r:embed="rId26" cstate="print">
            <a:extLst>
              <a:ext uri="{28A0092B-C50C-407E-A947-70E740481C1C}">
                <a14:useLocalDpi xmlns="" xmlns:a14="http://schemas.microsoft.com/office/drawing/2010/main"/>
              </a:ext>
            </a:extLst>
          </a:blip>
          <a:stretch>
            <a:fillRect/>
          </a:stretch>
        </p:blipFill>
        <p:spPr>
          <a:xfrm>
            <a:off x="4233309" y="6552674"/>
            <a:ext cx="250761" cy="250761"/>
          </a:xfrm>
          <a:prstGeom prst="rect">
            <a:avLst/>
          </a:prstGeom>
        </p:spPr>
      </p:pic>
      <p:pic>
        <p:nvPicPr>
          <p:cNvPr id="135" name="Picture 134">
            <a:extLst>
              <a:ext uri="{FF2B5EF4-FFF2-40B4-BE49-F238E27FC236}">
                <a16:creationId xmlns:a16="http://schemas.microsoft.com/office/drawing/2014/main" xmlns="" id="{65BCC18D-F889-4259-8C6E-E14501D42DAE}"/>
              </a:ext>
            </a:extLst>
          </p:cNvPr>
          <p:cNvPicPr/>
          <p:nvPr/>
        </p:nvPicPr>
        <p:blipFill>
          <a:blip r:embed="rId27"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136" name="Picture 2" descr="Image result for bee ECBC logo">
            <a:extLst>
              <a:ext uri="{FF2B5EF4-FFF2-40B4-BE49-F238E27FC236}">
                <a16:creationId xmlns:a16="http://schemas.microsoft.com/office/drawing/2014/main" xmlns="" id="{B38AB03A-E1A5-44CA-9DBF-3220958A63F4}"/>
              </a:ext>
            </a:extLst>
          </p:cNvPr>
          <p:cNvPicPr>
            <a:picLocks noChangeAspect="1" noChangeArrowheads="1"/>
          </p:cNvPicPr>
          <p:nvPr/>
        </p:nvPicPr>
        <p:blipFill>
          <a:blip r:embed="rId28" cstate="print">
            <a:extLst>
              <a:ext uri="{BEBA8EAE-BF5A-486C-A8C5-ECC9F3942E4B}">
                <a14:imgProps xmlns="" xmlns:a14="http://schemas.microsoft.com/office/drawing/2010/main">
                  <a14:imgLayer r:embed="rId29">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137" name="TextBox 136">
            <a:extLst>
              <a:ext uri="{FF2B5EF4-FFF2-40B4-BE49-F238E27FC236}">
                <a16:creationId xmlns:a16="http://schemas.microsoft.com/office/drawing/2014/main" xmlns="" id="{4C99D57F-5D8F-456C-8557-8F35BDA3A9E7}"/>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105776"/>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105776"/>
                </a:solidFill>
                <a:latin typeface="Segoe UI" panose="020B0502040204020203" pitchFamily="34" charset="0"/>
                <a:cs typeface="Segoe UI" panose="020B0502040204020203" pitchFamily="34" charset="0"/>
              </a:rPr>
              <a:t>CODE (ECBC)</a:t>
            </a:r>
            <a:endParaRPr lang="en-IN" sz="1600" b="1" dirty="0">
              <a:solidFill>
                <a:srgbClr val="105776"/>
              </a:solidFill>
              <a:latin typeface="Aharoni" panose="02010803020104030203" pitchFamily="2" charset="-79"/>
              <a:cs typeface="Aharoni" panose="02010803020104030203" pitchFamily="2" charset="-79"/>
            </a:endParaRPr>
          </a:p>
        </p:txBody>
      </p:sp>
      <p:sp>
        <p:nvSpPr>
          <p:cNvPr id="139" name="TextBox 138">
            <a:extLst>
              <a:ext uri="{FF2B5EF4-FFF2-40B4-BE49-F238E27FC236}">
                <a16:creationId xmlns:a16="http://schemas.microsoft.com/office/drawing/2014/main" xmlns="" id="{54F351B9-34F9-461F-928F-3282E88F6714}"/>
              </a:ext>
            </a:extLst>
          </p:cNvPr>
          <p:cNvSpPr txBox="1"/>
          <p:nvPr/>
        </p:nvSpPr>
        <p:spPr>
          <a:xfrm>
            <a:off x="142834" y="1229791"/>
            <a:ext cx="3209674" cy="523220"/>
          </a:xfrm>
          <a:prstGeom prst="rect">
            <a:avLst/>
          </a:prstGeom>
          <a:noFill/>
        </p:spPr>
        <p:txBody>
          <a:bodyPr wrap="square" rtlCol="0">
            <a:spAutoFit/>
          </a:bodyPr>
          <a:lstStyle/>
          <a:p>
            <a:r>
              <a:rPr lang="en-US" sz="1400" b="1" dirty="0">
                <a:solidFill>
                  <a:schemeClr val="accent1">
                    <a:lumMod val="50000"/>
                  </a:schemeClr>
                </a:solidFill>
                <a:latin typeface="Segoe UI" panose="020B0502040204020203" pitchFamily="34" charset="0"/>
                <a:cs typeface="Segoe UI" panose="020B0502040204020203" pitchFamily="34" charset="0"/>
              </a:rPr>
              <a:t>COMFORT SYSTEMS AND CONTROL (Section §5 of ECBC 2017)</a:t>
            </a:r>
          </a:p>
        </p:txBody>
      </p:sp>
    </p:spTree>
    <p:extLst>
      <p:ext uri="{BB962C8B-B14F-4D97-AF65-F5344CB8AC3E}">
        <p14:creationId xmlns="" xmlns:p14="http://schemas.microsoft.com/office/powerpoint/2010/main" val="10849685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2CABE5D-9AFC-49A1-A76F-F6A08E56F4B4}"/>
              </a:ext>
            </a:extLst>
          </p:cNvPr>
          <p:cNvSpPr/>
          <p:nvPr/>
        </p:nvSpPr>
        <p:spPr>
          <a:xfrm>
            <a:off x="-1" y="-38029"/>
            <a:ext cx="5025035" cy="135030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7" name="Rectangle 106">
            <a:extLst>
              <a:ext uri="{FF2B5EF4-FFF2-40B4-BE49-F238E27FC236}">
                <a16:creationId xmlns:a16="http://schemas.microsoft.com/office/drawing/2014/main" xmlns="" id="{D425EE15-72DD-4518-8A35-7218F046D538}"/>
              </a:ext>
            </a:extLst>
          </p:cNvPr>
          <p:cNvSpPr/>
          <p:nvPr/>
        </p:nvSpPr>
        <p:spPr>
          <a:xfrm>
            <a:off x="0" y="1148377"/>
            <a:ext cx="5029200" cy="1785583"/>
          </a:xfrm>
          <a:prstGeom prst="rect">
            <a:avLst/>
          </a:prstGeom>
          <a:solidFill>
            <a:srgbClr val="F79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8" name="Picture 107">
            <a:extLst>
              <a:ext uri="{FF2B5EF4-FFF2-40B4-BE49-F238E27FC236}">
                <a16:creationId xmlns:a16="http://schemas.microsoft.com/office/drawing/2014/main" xmlns="" id="{08475047-665D-43B3-8CA7-F3BFB201D7D4}"/>
              </a:ext>
            </a:extLst>
          </p:cNvPr>
          <p:cNvPicPr>
            <a:picLocks noChangeAspect="1"/>
          </p:cNvPicPr>
          <p:nvPr/>
        </p:nvPicPr>
        <p:blipFill>
          <a:blip r:embed="rId2"/>
          <a:stretch>
            <a:fillRect/>
          </a:stretch>
        </p:blipFill>
        <p:spPr>
          <a:xfrm>
            <a:off x="3352508" y="1094840"/>
            <a:ext cx="1676692" cy="1933820"/>
          </a:xfrm>
          <a:prstGeom prst="rect">
            <a:avLst/>
          </a:prstGeom>
        </p:spPr>
      </p:pic>
      <p:sp>
        <p:nvSpPr>
          <p:cNvPr id="105" name="Rectangle 104">
            <a:extLst>
              <a:ext uri="{FF2B5EF4-FFF2-40B4-BE49-F238E27FC236}">
                <a16:creationId xmlns:a16="http://schemas.microsoft.com/office/drawing/2014/main" xmlns="" id="{51A99DEC-4206-48A9-AB4D-AC28CA043A66}"/>
              </a:ext>
            </a:extLst>
          </p:cNvPr>
          <p:cNvSpPr/>
          <p:nvPr/>
        </p:nvSpPr>
        <p:spPr>
          <a:xfrm>
            <a:off x="-6857" y="2922784"/>
            <a:ext cx="5069057" cy="484961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1" name="TextBox 100">
            <a:extLst>
              <a:ext uri="{FF2B5EF4-FFF2-40B4-BE49-F238E27FC236}">
                <a16:creationId xmlns:a16="http://schemas.microsoft.com/office/drawing/2014/main" xmlns="" id="{471B3276-8EA5-46C2-890D-AD1F84E8AD88}"/>
              </a:ext>
            </a:extLst>
          </p:cNvPr>
          <p:cNvSpPr txBox="1"/>
          <p:nvPr/>
        </p:nvSpPr>
        <p:spPr>
          <a:xfrm>
            <a:off x="168197" y="1842601"/>
            <a:ext cx="3188688" cy="1015663"/>
          </a:xfrm>
          <a:prstGeom prst="rect">
            <a:avLst/>
          </a:prstGeom>
          <a:noFill/>
        </p:spPr>
        <p:txBody>
          <a:bodyPr wrap="square" rtlCol="0">
            <a:spAutoFit/>
          </a:bodyPr>
          <a:lstStyle/>
          <a:p>
            <a:pPr algn="just"/>
            <a:r>
              <a:rPr lang="en-US" sz="1000" b="1" dirty="0">
                <a:solidFill>
                  <a:schemeClr val="tx2"/>
                </a:solidFill>
                <a:latin typeface="Segoe UI" panose="020B0502040204020203" pitchFamily="34" charset="0"/>
                <a:cs typeface="Segoe UI" panose="020B0502040204020203" pitchFamily="34" charset="0"/>
              </a:rPr>
              <a:t>Lighting is known to consume about </a:t>
            </a:r>
            <a:r>
              <a:rPr lang="en-US" sz="1000" b="1" dirty="0" smtClean="0">
                <a:solidFill>
                  <a:schemeClr val="tx2"/>
                </a:solidFill>
                <a:latin typeface="Segoe UI" panose="020B0502040204020203" pitchFamily="34" charset="0"/>
                <a:cs typeface="Segoe UI" panose="020B0502040204020203" pitchFamily="34" charset="0"/>
              </a:rPr>
              <a:t>20-30% </a:t>
            </a:r>
            <a:r>
              <a:rPr lang="en-US" sz="1000" b="1" dirty="0">
                <a:solidFill>
                  <a:schemeClr val="tx2"/>
                </a:solidFill>
                <a:latin typeface="Segoe UI" panose="020B0502040204020203" pitchFamily="34" charset="0"/>
                <a:cs typeface="Segoe UI" panose="020B0502040204020203" pitchFamily="34" charset="0"/>
              </a:rPr>
              <a:t>of the total energy consumption in buildings. The ECBC encourages the use of energy efficient lighting equipment and design practices by assisting lighting power allowances to both interior and exterior lighting systems. </a:t>
            </a:r>
            <a:endParaRPr lang="en-IN" sz="1000" b="1" dirty="0">
              <a:solidFill>
                <a:schemeClr val="tx2"/>
              </a:solidFill>
            </a:endParaRPr>
          </a:p>
        </p:txBody>
      </p:sp>
      <p:sp>
        <p:nvSpPr>
          <p:cNvPr id="104" name="TextBox 103">
            <a:extLst>
              <a:ext uri="{FF2B5EF4-FFF2-40B4-BE49-F238E27FC236}">
                <a16:creationId xmlns:a16="http://schemas.microsoft.com/office/drawing/2014/main" xmlns="" id="{3371A054-E8B8-42DF-933F-F64BA15BEC55}"/>
              </a:ext>
            </a:extLst>
          </p:cNvPr>
          <p:cNvSpPr txBox="1"/>
          <p:nvPr/>
        </p:nvSpPr>
        <p:spPr>
          <a:xfrm>
            <a:off x="-2567828" y="2681723"/>
            <a:ext cx="240772" cy="338554"/>
          </a:xfrm>
          <a:prstGeom prst="rect">
            <a:avLst/>
          </a:prstGeom>
          <a:noFill/>
        </p:spPr>
        <p:txBody>
          <a:bodyPr wrap="none" rtlCol="0">
            <a:spAutoFit/>
          </a:bodyPr>
          <a:lstStyle/>
          <a:p>
            <a:r>
              <a:rPr lang="en-US" sz="1600" b="1" dirty="0">
                <a:solidFill>
                  <a:schemeClr val="accent3">
                    <a:lumMod val="50000"/>
                  </a:schemeClr>
                </a:solidFill>
                <a:latin typeface="Segoe UI" panose="020B0502040204020203" pitchFamily="34" charset="0"/>
                <a:cs typeface="Segoe UI" panose="020B0502040204020203" pitchFamily="34" charset="0"/>
              </a:rPr>
              <a:t> </a:t>
            </a:r>
          </a:p>
        </p:txBody>
      </p:sp>
      <p:grpSp>
        <p:nvGrpSpPr>
          <p:cNvPr id="4" name="Group 3">
            <a:extLst>
              <a:ext uri="{FF2B5EF4-FFF2-40B4-BE49-F238E27FC236}">
                <a16:creationId xmlns:a16="http://schemas.microsoft.com/office/drawing/2014/main" xmlns="" id="{A9589B73-36AB-4E19-BCA2-1266C5385AF8}"/>
              </a:ext>
            </a:extLst>
          </p:cNvPr>
          <p:cNvGrpSpPr/>
          <p:nvPr/>
        </p:nvGrpSpPr>
        <p:grpSpPr>
          <a:xfrm>
            <a:off x="2857100" y="2953708"/>
            <a:ext cx="1858718" cy="1721164"/>
            <a:chOff x="6869921" y="5083230"/>
            <a:chExt cx="2021611" cy="1894911"/>
          </a:xfrm>
        </p:grpSpPr>
        <p:grpSp>
          <p:nvGrpSpPr>
            <p:cNvPr id="21" name="Group 20">
              <a:extLst>
                <a:ext uri="{FF2B5EF4-FFF2-40B4-BE49-F238E27FC236}">
                  <a16:creationId xmlns:a16="http://schemas.microsoft.com/office/drawing/2014/main" xmlns="" id="{10DF67EC-C7E7-4505-B7FD-CF0D562F6C3A}"/>
                </a:ext>
              </a:extLst>
            </p:cNvPr>
            <p:cNvGrpSpPr/>
            <p:nvPr/>
          </p:nvGrpSpPr>
          <p:grpSpPr>
            <a:xfrm>
              <a:off x="6869921" y="5083230"/>
              <a:ext cx="2021611" cy="1894911"/>
              <a:chOff x="1360459" y="1314770"/>
              <a:chExt cx="2282800" cy="2139730"/>
            </a:xfrm>
          </p:grpSpPr>
          <p:sp>
            <p:nvSpPr>
              <p:cNvPr id="22" name="Freeform 8">
                <a:extLst>
                  <a:ext uri="{FF2B5EF4-FFF2-40B4-BE49-F238E27FC236}">
                    <a16:creationId xmlns:a16="http://schemas.microsoft.com/office/drawing/2014/main" xmlns="" id="{A145C32C-5421-4186-B65B-78561CF3C789}"/>
                  </a:ext>
                </a:extLst>
              </p:cNvPr>
              <p:cNvSpPr/>
              <p:nvPr/>
            </p:nvSpPr>
            <p:spPr>
              <a:xfrm>
                <a:off x="1995796" y="1498394"/>
                <a:ext cx="1520544" cy="1521897"/>
              </a:xfrm>
              <a:prstGeom prst="ellipse">
                <a:avLst/>
              </a:prstGeom>
              <a:solidFill>
                <a:srgbClr val="92D050"/>
              </a:solidFill>
              <a:ln w="12700">
                <a:miter lim="400000"/>
              </a:ln>
            </p:spPr>
            <p:txBody>
              <a:bodyPr lIns="17145" rIns="17145" anchor="ctr"/>
              <a:lstStyle/>
              <a:p>
                <a:endParaRPr sz="450" dirty="0"/>
              </a:p>
            </p:txBody>
          </p:sp>
          <p:sp>
            <p:nvSpPr>
              <p:cNvPr id="23" name="Freeform 9">
                <a:extLst>
                  <a:ext uri="{FF2B5EF4-FFF2-40B4-BE49-F238E27FC236}">
                    <a16:creationId xmlns:a16="http://schemas.microsoft.com/office/drawing/2014/main" xmlns="" id="{FD7AC1D8-B0A9-4EFB-B0AE-713A594CDA61}"/>
                  </a:ext>
                </a:extLst>
              </p:cNvPr>
              <p:cNvSpPr/>
              <p:nvPr/>
            </p:nvSpPr>
            <p:spPr>
              <a:xfrm>
                <a:off x="1360459" y="1314770"/>
                <a:ext cx="1520734" cy="1516255"/>
              </a:xfrm>
              <a:custGeom>
                <a:avLst/>
                <a:gdLst/>
                <a:ahLst/>
                <a:cxnLst>
                  <a:cxn ang="0">
                    <a:pos x="wd2" y="hd2"/>
                  </a:cxn>
                  <a:cxn ang="5400000">
                    <a:pos x="wd2" y="hd2"/>
                  </a:cxn>
                  <a:cxn ang="10800000">
                    <a:pos x="wd2" y="hd2"/>
                  </a:cxn>
                  <a:cxn ang="16200000">
                    <a:pos x="wd2" y="hd2"/>
                  </a:cxn>
                </a:cxnLst>
                <a:rect l="0" t="0" r="r" b="b"/>
                <a:pathLst>
                  <a:path w="19641" h="20333" extrusionOk="0">
                    <a:moveTo>
                      <a:pt x="19121" y="6927"/>
                    </a:moveTo>
                    <a:cubicBezTo>
                      <a:pt x="17377" y="1591"/>
                      <a:pt x="11801" y="-1267"/>
                      <a:pt x="6666" y="545"/>
                    </a:cubicBezTo>
                    <a:cubicBezTo>
                      <a:pt x="1531" y="2356"/>
                      <a:pt x="-1219" y="8151"/>
                      <a:pt x="524" y="13487"/>
                    </a:cubicBezTo>
                    <a:cubicBezTo>
                      <a:pt x="1734" y="17190"/>
                      <a:pt x="4873" y="19849"/>
                      <a:pt x="8607" y="20333"/>
                    </a:cubicBezTo>
                    <a:cubicBezTo>
                      <a:pt x="9031" y="14486"/>
                      <a:pt x="16169" y="15936"/>
                      <a:pt x="16394" y="17788"/>
                    </a:cubicBezTo>
                    <a:cubicBezTo>
                      <a:pt x="19309" y="15059"/>
                      <a:pt x="20381" y="10788"/>
                      <a:pt x="19121" y="6927"/>
                    </a:cubicBezTo>
                    <a:close/>
                  </a:path>
                </a:pathLst>
              </a:custGeom>
              <a:solidFill>
                <a:srgbClr val="FFD54F"/>
              </a:solidFill>
              <a:ln w="12700">
                <a:miter lim="400000"/>
              </a:ln>
            </p:spPr>
            <p:txBody>
              <a:bodyPr lIns="17145" rIns="17145" anchor="ctr"/>
              <a:lstStyle/>
              <a:p>
                <a:endParaRPr sz="450" dirty="0"/>
              </a:p>
            </p:txBody>
          </p:sp>
          <p:sp>
            <p:nvSpPr>
              <p:cNvPr id="24" name="Freeform 10">
                <a:extLst>
                  <a:ext uri="{FF2B5EF4-FFF2-40B4-BE49-F238E27FC236}">
                    <a16:creationId xmlns:a16="http://schemas.microsoft.com/office/drawing/2014/main" xmlns="" id="{B887691F-BEFB-4E1F-8892-F8FA5F922D90}"/>
                  </a:ext>
                </a:extLst>
              </p:cNvPr>
              <p:cNvSpPr/>
              <p:nvPr/>
            </p:nvSpPr>
            <p:spPr>
              <a:xfrm>
                <a:off x="1575750" y="1932602"/>
                <a:ext cx="1471475" cy="1521898"/>
              </a:xfrm>
              <a:custGeom>
                <a:avLst/>
                <a:gdLst/>
                <a:ahLst/>
                <a:cxnLst>
                  <a:cxn ang="0">
                    <a:pos x="wd2" y="hd2"/>
                  </a:cxn>
                  <a:cxn ang="5400000">
                    <a:pos x="wd2" y="hd2"/>
                  </a:cxn>
                  <a:cxn ang="10800000">
                    <a:pos x="wd2" y="hd2"/>
                  </a:cxn>
                  <a:cxn ang="16200000">
                    <a:pos x="wd2" y="hd2"/>
                  </a:cxn>
                </a:cxnLst>
                <a:rect l="0" t="0" r="r" b="b"/>
                <a:pathLst>
                  <a:path w="21554" h="21522" extrusionOk="0">
                    <a:moveTo>
                      <a:pt x="9478" y="12046"/>
                    </a:moveTo>
                    <a:cubicBezTo>
                      <a:pt x="6615" y="8575"/>
                      <a:pt x="8676" y="2116"/>
                      <a:pt x="12355" y="65"/>
                    </a:cubicBezTo>
                    <a:cubicBezTo>
                      <a:pt x="11978" y="25"/>
                      <a:pt x="11599" y="4"/>
                      <a:pt x="11220" y="1"/>
                    </a:cubicBezTo>
                    <a:cubicBezTo>
                      <a:pt x="5070" y="-44"/>
                      <a:pt x="47" y="4737"/>
                      <a:pt x="0" y="10680"/>
                    </a:cubicBezTo>
                    <a:cubicBezTo>
                      <a:pt x="-46" y="16623"/>
                      <a:pt x="4902" y="21477"/>
                      <a:pt x="11053" y="21522"/>
                    </a:cubicBezTo>
                    <a:cubicBezTo>
                      <a:pt x="15715" y="21556"/>
                      <a:pt x="19906" y="18780"/>
                      <a:pt x="21554" y="14565"/>
                    </a:cubicBezTo>
                    <a:cubicBezTo>
                      <a:pt x="19199" y="15719"/>
                      <a:pt x="12823" y="16103"/>
                      <a:pt x="9478" y="12046"/>
                    </a:cubicBezTo>
                    <a:close/>
                  </a:path>
                </a:pathLst>
              </a:custGeom>
              <a:solidFill>
                <a:srgbClr val="67ABFD"/>
              </a:solidFill>
              <a:ln w="12700">
                <a:miter lim="400000"/>
              </a:ln>
            </p:spPr>
            <p:txBody>
              <a:bodyPr lIns="17145" rIns="17145" anchor="ctr"/>
              <a:lstStyle/>
              <a:p>
                <a:endParaRPr sz="450" dirty="0"/>
              </a:p>
            </p:txBody>
          </p:sp>
          <p:sp>
            <p:nvSpPr>
              <p:cNvPr id="25" name="Freeform 12">
                <a:extLst>
                  <a:ext uri="{FF2B5EF4-FFF2-40B4-BE49-F238E27FC236}">
                    <a16:creationId xmlns:a16="http://schemas.microsoft.com/office/drawing/2014/main" xmlns="" id="{3D7D7F1A-37F1-479A-91C4-176BDD8AFD07}"/>
                  </a:ext>
                </a:extLst>
              </p:cNvPr>
              <p:cNvSpPr/>
              <p:nvPr/>
            </p:nvSpPr>
            <p:spPr>
              <a:xfrm>
                <a:off x="1992330" y="1935673"/>
                <a:ext cx="788775" cy="789479"/>
              </a:xfrm>
              <a:prstGeom prst="ellipse">
                <a:avLst/>
              </a:prstGeom>
              <a:gradFill>
                <a:gsLst>
                  <a:gs pos="22846">
                    <a:srgbClr val="FFFFFF"/>
                  </a:gs>
                  <a:gs pos="63322">
                    <a:srgbClr val="E6EAEB"/>
                  </a:gs>
                  <a:gs pos="99960">
                    <a:srgbClr val="CDD5D8"/>
                  </a:gs>
                </a:gsLst>
                <a:lin ang="2089255"/>
              </a:gradFill>
              <a:ln w="12700">
                <a:miter lim="400000"/>
              </a:ln>
              <a:effectLst>
                <a:outerShdw blurRad="152400" dist="90035" dir="2315233" rotWithShape="0">
                  <a:srgbClr val="000000">
                    <a:alpha val="38297"/>
                  </a:srgbClr>
                </a:outerShdw>
              </a:effectLst>
            </p:spPr>
            <p:txBody>
              <a:bodyPr lIns="17145" rIns="17145" anchor="ctr"/>
              <a:lstStyle/>
              <a:p>
                <a:endParaRPr sz="450"/>
              </a:p>
            </p:txBody>
          </p:sp>
          <p:sp>
            <p:nvSpPr>
              <p:cNvPr id="26" name="Freeform 14">
                <a:extLst>
                  <a:ext uri="{FF2B5EF4-FFF2-40B4-BE49-F238E27FC236}">
                    <a16:creationId xmlns:a16="http://schemas.microsoft.com/office/drawing/2014/main" xmlns="" id="{6F5DAE18-5EF7-4DFE-9A5A-DBDB63CA700E}"/>
                  </a:ext>
                </a:extLst>
              </p:cNvPr>
              <p:cNvSpPr/>
              <p:nvPr/>
            </p:nvSpPr>
            <p:spPr>
              <a:xfrm>
                <a:off x="2048384" y="1991763"/>
                <a:ext cx="676902" cy="677505"/>
              </a:xfrm>
              <a:custGeom>
                <a:avLst/>
                <a:gdLst/>
                <a:ahLst/>
                <a:cxnLst>
                  <a:cxn ang="0">
                    <a:pos x="wd2" y="hd2"/>
                  </a:cxn>
                  <a:cxn ang="5400000">
                    <a:pos x="wd2" y="hd2"/>
                  </a:cxn>
                  <a:cxn ang="10800000">
                    <a:pos x="wd2" y="hd2"/>
                  </a:cxn>
                  <a:cxn ang="16200000">
                    <a:pos x="wd2" y="hd2"/>
                  </a:cxn>
                </a:cxnLst>
                <a:rect l="0" t="0" r="r" b="b"/>
                <a:pathLst>
                  <a:path w="19606" h="19606" extrusionOk="0">
                    <a:moveTo>
                      <a:pt x="12112" y="278"/>
                    </a:moveTo>
                    <a:cubicBezTo>
                      <a:pt x="17373" y="1554"/>
                      <a:pt x="20603" y="6852"/>
                      <a:pt x="19327" y="12113"/>
                    </a:cubicBezTo>
                    <a:cubicBezTo>
                      <a:pt x="18052" y="17373"/>
                      <a:pt x="12754" y="20603"/>
                      <a:pt x="7494" y="19327"/>
                    </a:cubicBezTo>
                    <a:cubicBezTo>
                      <a:pt x="2233" y="18052"/>
                      <a:pt x="-997" y="12754"/>
                      <a:pt x="279" y="7493"/>
                    </a:cubicBezTo>
                    <a:cubicBezTo>
                      <a:pt x="1554" y="2233"/>
                      <a:pt x="6852" y="-997"/>
                      <a:pt x="12112" y="278"/>
                    </a:cubicBezTo>
                    <a:close/>
                  </a:path>
                </a:pathLst>
              </a:custGeom>
              <a:solidFill>
                <a:srgbClr val="FFFFFF"/>
              </a:solidFill>
              <a:ln w="12700">
                <a:miter lim="400000"/>
              </a:ln>
            </p:spPr>
            <p:txBody>
              <a:bodyPr lIns="17145" rIns="17145" anchor="ctr"/>
              <a:lstStyle/>
              <a:p>
                <a:endParaRPr sz="450"/>
              </a:p>
            </p:txBody>
          </p:sp>
          <p:sp>
            <p:nvSpPr>
              <p:cNvPr id="27" name="Freeform 15">
                <a:extLst>
                  <a:ext uri="{FF2B5EF4-FFF2-40B4-BE49-F238E27FC236}">
                    <a16:creationId xmlns:a16="http://schemas.microsoft.com/office/drawing/2014/main" xmlns="" id="{B150F71F-6DDE-40B1-B31C-C8F91B1606B6}"/>
                  </a:ext>
                </a:extLst>
              </p:cNvPr>
              <p:cNvSpPr/>
              <p:nvPr/>
            </p:nvSpPr>
            <p:spPr>
              <a:xfrm>
                <a:off x="2051403" y="2011145"/>
                <a:ext cx="637960" cy="638530"/>
              </a:xfrm>
              <a:prstGeom prst="ellipse">
                <a:avLst/>
              </a:prstGeom>
              <a:ln w="6174">
                <a:solidFill>
                  <a:srgbClr val="C4C6C8"/>
                </a:solidFill>
                <a:miter/>
              </a:ln>
            </p:spPr>
            <p:txBody>
              <a:bodyPr lIns="17145" rIns="17145" anchor="ctr"/>
              <a:lstStyle/>
              <a:p>
                <a:endParaRPr sz="450"/>
              </a:p>
            </p:txBody>
          </p:sp>
          <p:sp>
            <p:nvSpPr>
              <p:cNvPr id="28" name="TextBox 52">
                <a:extLst>
                  <a:ext uri="{FF2B5EF4-FFF2-40B4-BE49-F238E27FC236}">
                    <a16:creationId xmlns:a16="http://schemas.microsoft.com/office/drawing/2014/main" xmlns="" id="{78799619-3263-40A1-A398-46742628D26E}"/>
                  </a:ext>
                </a:extLst>
              </p:cNvPr>
              <p:cNvSpPr txBox="1"/>
              <p:nvPr/>
            </p:nvSpPr>
            <p:spPr>
              <a:xfrm>
                <a:off x="2068666" y="2178316"/>
                <a:ext cx="641701" cy="387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145" tIns="17145" rIns="17145" bIns="17145" numCol="1" anchor="t">
                <a:spAutoFit/>
              </a:bodyPr>
              <a:lstStyle>
                <a:lvl1pPr>
                  <a:defRPr sz="2100">
                    <a:solidFill>
                      <a:srgbClr val="000000"/>
                    </a:solidFill>
                  </a:defRPr>
                </a:lvl1pPr>
              </a:lstStyle>
              <a:p>
                <a:pPr algn="ctr"/>
                <a:r>
                  <a:rPr lang="en-IN" sz="600" b="1" dirty="0">
                    <a:solidFill>
                      <a:schemeClr val="accent1">
                        <a:lumMod val="75000"/>
                      </a:schemeClr>
                    </a:solidFill>
                    <a:latin typeface="Segoe UI" panose="020B0502040204020203" pitchFamily="34" charset="0"/>
                    <a:cs typeface="Segoe UI" panose="020B0502040204020203" pitchFamily="34" charset="0"/>
                  </a:rPr>
                  <a:t>LIGHTING </a:t>
                </a:r>
              </a:p>
              <a:p>
                <a:pPr algn="ctr"/>
                <a:r>
                  <a:rPr lang="en-IN" sz="600" b="1" dirty="0">
                    <a:solidFill>
                      <a:schemeClr val="accent1">
                        <a:lumMod val="75000"/>
                      </a:schemeClr>
                    </a:solidFill>
                    <a:latin typeface="Segoe UI" panose="020B0502040204020203" pitchFamily="34" charset="0"/>
                    <a:cs typeface="Segoe UI" panose="020B0502040204020203" pitchFamily="34" charset="0"/>
                  </a:rPr>
                  <a:t>CONTROLS</a:t>
                </a:r>
              </a:p>
              <a:p>
                <a:pPr algn="ctr"/>
                <a:endParaRPr lang="en-IN" sz="600" b="1" dirty="0">
                  <a:solidFill>
                    <a:schemeClr val="accent1">
                      <a:lumMod val="75000"/>
                    </a:schemeClr>
                  </a:solidFill>
                  <a:latin typeface="Segoe UI" panose="020B0502040204020203" pitchFamily="34" charset="0"/>
                  <a:cs typeface="Segoe UI" panose="020B0502040204020203" pitchFamily="34" charset="0"/>
                </a:endParaRPr>
              </a:p>
            </p:txBody>
          </p:sp>
          <p:sp>
            <p:nvSpPr>
              <p:cNvPr id="29" name="TextBox 52">
                <a:extLst>
                  <a:ext uri="{FF2B5EF4-FFF2-40B4-BE49-F238E27FC236}">
                    <a16:creationId xmlns:a16="http://schemas.microsoft.com/office/drawing/2014/main" xmlns="" id="{D8CB0CEF-49B7-4298-AF3C-8E5690258069}"/>
                  </a:ext>
                </a:extLst>
              </p:cNvPr>
              <p:cNvSpPr txBox="1"/>
              <p:nvPr/>
            </p:nvSpPr>
            <p:spPr>
              <a:xfrm>
                <a:off x="1623851" y="1555861"/>
                <a:ext cx="1152097" cy="5165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pPr lvl="0" algn="ctr"/>
                <a:r>
                  <a:rPr lang="en-US" sz="700" b="1" dirty="0">
                    <a:solidFill>
                      <a:schemeClr val="bg2">
                        <a:lumMod val="75000"/>
                      </a:schemeClr>
                    </a:solidFill>
                    <a:latin typeface="Segoe UI" panose="020B0502040204020203" pitchFamily="34" charset="0"/>
                    <a:cs typeface="Segoe UI" panose="020B0502040204020203" pitchFamily="34" charset="0"/>
                  </a:rPr>
                  <a:t>AUTOMATIC CONTROL SHUTOFF</a:t>
                </a:r>
              </a:p>
              <a:p>
                <a:pPr algn="ctr"/>
                <a:endParaRPr lang="en-US" sz="700" b="1" dirty="0">
                  <a:solidFill>
                    <a:schemeClr val="bg2">
                      <a:lumMod val="75000"/>
                    </a:schemeClr>
                  </a:solidFill>
                  <a:latin typeface="Segoe UI" panose="020B0502040204020203" pitchFamily="34" charset="0"/>
                  <a:cs typeface="Segoe UI" panose="020B0502040204020203" pitchFamily="34" charset="0"/>
                </a:endParaRPr>
              </a:p>
            </p:txBody>
          </p:sp>
          <p:sp>
            <p:nvSpPr>
              <p:cNvPr id="30" name="TextBox 52">
                <a:extLst>
                  <a:ext uri="{FF2B5EF4-FFF2-40B4-BE49-F238E27FC236}">
                    <a16:creationId xmlns:a16="http://schemas.microsoft.com/office/drawing/2014/main" xmlns="" id="{BCE26A24-4E34-4A75-96C2-F4534AE41D50}"/>
                  </a:ext>
                </a:extLst>
              </p:cNvPr>
              <p:cNvSpPr txBox="1"/>
              <p:nvPr/>
            </p:nvSpPr>
            <p:spPr>
              <a:xfrm>
                <a:off x="1791323" y="3000112"/>
                <a:ext cx="1627847" cy="382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pPr lvl="0"/>
                <a:r>
                  <a:rPr lang="en-US" sz="700" b="1" dirty="0">
                    <a:solidFill>
                      <a:schemeClr val="accent1">
                        <a:lumMod val="75000"/>
                      </a:schemeClr>
                    </a:solidFill>
                    <a:latin typeface="Segoe UI" panose="020B0502040204020203" pitchFamily="34" charset="0"/>
                    <a:cs typeface="Segoe UI" panose="020B0502040204020203" pitchFamily="34" charset="0"/>
                  </a:rPr>
                  <a:t>EXTERIOR LIGHTING </a:t>
                </a:r>
              </a:p>
              <a:p>
                <a:endParaRPr lang="en-US" sz="700" b="1" dirty="0">
                  <a:solidFill>
                    <a:schemeClr val="accent1">
                      <a:lumMod val="75000"/>
                    </a:schemeClr>
                  </a:solidFill>
                  <a:latin typeface="Segoe UI" panose="020B0502040204020203" pitchFamily="34" charset="0"/>
                  <a:cs typeface="Segoe UI" panose="020B0502040204020203" pitchFamily="34" charset="0"/>
                </a:endParaRPr>
              </a:p>
            </p:txBody>
          </p:sp>
          <p:sp>
            <p:nvSpPr>
              <p:cNvPr id="31" name="TextBox 52">
                <a:extLst>
                  <a:ext uri="{FF2B5EF4-FFF2-40B4-BE49-F238E27FC236}">
                    <a16:creationId xmlns:a16="http://schemas.microsoft.com/office/drawing/2014/main" xmlns="" id="{8142495F-80D6-4299-8AED-D9C0D1173C5C}"/>
                  </a:ext>
                </a:extLst>
              </p:cNvPr>
              <p:cNvSpPr txBox="1"/>
              <p:nvPr/>
            </p:nvSpPr>
            <p:spPr>
              <a:xfrm>
                <a:off x="2466108" y="2379427"/>
                <a:ext cx="1177151" cy="5165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4003" rIns="24003">
                <a:spAutoFit/>
              </a:bodyPr>
              <a:lstStyle>
                <a:lvl1pPr>
                  <a:defRPr sz="2100"/>
                </a:lvl1pPr>
              </a:lstStyle>
              <a:p>
                <a:pPr lvl="0" algn="ctr"/>
                <a:r>
                  <a:rPr lang="en-US" sz="700" b="1" dirty="0">
                    <a:solidFill>
                      <a:schemeClr val="accent5">
                        <a:lumMod val="50000"/>
                      </a:schemeClr>
                    </a:solidFill>
                    <a:latin typeface="Segoe UI" panose="020B0502040204020203" pitchFamily="34" charset="0"/>
                    <a:cs typeface="Segoe UI" panose="020B0502040204020203" pitchFamily="34" charset="0"/>
                  </a:rPr>
                  <a:t>SPACE </a:t>
                </a:r>
              </a:p>
              <a:p>
                <a:pPr lvl="0" algn="ctr"/>
                <a:r>
                  <a:rPr lang="en-US" sz="700" b="1" dirty="0">
                    <a:solidFill>
                      <a:schemeClr val="accent5">
                        <a:lumMod val="50000"/>
                      </a:schemeClr>
                    </a:solidFill>
                    <a:latin typeface="Segoe UI" panose="020B0502040204020203" pitchFamily="34" charset="0"/>
                    <a:cs typeface="Segoe UI" panose="020B0502040204020203" pitchFamily="34" charset="0"/>
                  </a:rPr>
                  <a:t>CONTROL</a:t>
                </a:r>
              </a:p>
              <a:p>
                <a:pPr algn="ctr"/>
                <a:endParaRPr lang="en-US" sz="700" b="1" dirty="0">
                  <a:solidFill>
                    <a:schemeClr val="accent5">
                      <a:lumMod val="50000"/>
                    </a:schemeClr>
                  </a:solidFill>
                  <a:latin typeface="Segoe UI" panose="020B0502040204020203" pitchFamily="34" charset="0"/>
                  <a:cs typeface="Segoe UI" panose="020B0502040204020203" pitchFamily="34" charset="0"/>
                </a:endParaRPr>
              </a:p>
            </p:txBody>
          </p:sp>
        </p:grpSp>
        <p:pic>
          <p:nvPicPr>
            <p:cNvPr id="36" name="Picture 2" descr="Image result for shut off  icon&quot;">
              <a:extLst>
                <a:ext uri="{FF2B5EF4-FFF2-40B4-BE49-F238E27FC236}">
                  <a16:creationId xmlns:a16="http://schemas.microsoft.com/office/drawing/2014/main" xmlns="" id="{A45FF693-EF05-44E0-B457-9F9F0DF30406}"/>
                </a:ext>
              </a:extLst>
            </p:cNvPr>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6914295" y="5696201"/>
              <a:ext cx="247649" cy="247649"/>
            </a:xfrm>
            <a:prstGeom prst="rect">
              <a:avLst/>
            </a:prstGeom>
            <a:noFill/>
            <a:extLst>
              <a:ext uri="{909E8E84-426E-40DD-AFC4-6F175D3DCCD1}">
                <a14:hiddenFill xmlns="" xmlns:a14="http://schemas.microsoft.com/office/drawing/2010/main">
                  <a:solidFill>
                    <a:srgbClr val="FFFFFF"/>
                  </a:solidFill>
                </a14:hiddenFill>
              </a:ext>
            </a:extLst>
          </p:spPr>
        </p:pic>
        <p:pic>
          <p:nvPicPr>
            <p:cNvPr id="37" name="Picture 4" descr="Image result for contol icon&quot;">
              <a:extLst>
                <a:ext uri="{FF2B5EF4-FFF2-40B4-BE49-F238E27FC236}">
                  <a16:creationId xmlns:a16="http://schemas.microsoft.com/office/drawing/2014/main" xmlns="" id="{984B0A73-BEE9-4206-A0F6-896A7BA7314B}"/>
                </a:ext>
              </a:extLst>
            </p:cNvPr>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8259256" y="5467010"/>
              <a:ext cx="422374" cy="422374"/>
            </a:xfrm>
            <a:prstGeom prst="rect">
              <a:avLst/>
            </a:prstGeom>
            <a:noFill/>
            <a:extLst>
              <a:ext uri="{909E8E84-426E-40DD-AFC4-6F175D3DCCD1}">
                <a14:hiddenFill xmlns="" xmlns:a14="http://schemas.microsoft.com/office/drawing/2010/main">
                  <a:solidFill>
                    <a:srgbClr val="FFFFFF"/>
                  </a:solidFill>
                </a14:hiddenFill>
              </a:ext>
            </a:extLst>
          </p:spPr>
        </p:pic>
        <p:pic>
          <p:nvPicPr>
            <p:cNvPr id="38" name="Picture 6" descr="Image result for external lighting icon&quot;">
              <a:extLst>
                <a:ext uri="{FF2B5EF4-FFF2-40B4-BE49-F238E27FC236}">
                  <a16:creationId xmlns:a16="http://schemas.microsoft.com/office/drawing/2014/main" xmlns="" id="{3AE38C97-50AE-4B25-AA51-22CFB9BF66F0}"/>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7152422" y="6221466"/>
              <a:ext cx="338580" cy="338581"/>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42" name="Freeform 123">
            <a:extLst>
              <a:ext uri="{FF2B5EF4-FFF2-40B4-BE49-F238E27FC236}">
                <a16:creationId xmlns:a16="http://schemas.microsoft.com/office/drawing/2014/main" xmlns="" id="{13A250B2-12C2-439C-A606-2F9634454326}"/>
              </a:ext>
            </a:extLst>
          </p:cNvPr>
          <p:cNvSpPr/>
          <p:nvPr/>
        </p:nvSpPr>
        <p:spPr>
          <a:xfrm>
            <a:off x="195477" y="7141613"/>
            <a:ext cx="1835949" cy="373479"/>
          </a:xfrm>
          <a:custGeom>
            <a:avLst/>
            <a:gdLst/>
            <a:ahLst/>
            <a:cxnLst>
              <a:cxn ang="0">
                <a:pos x="wd2" y="hd2"/>
              </a:cxn>
              <a:cxn ang="5400000">
                <a:pos x="wd2" y="hd2"/>
              </a:cxn>
              <a:cxn ang="10800000">
                <a:pos x="wd2" y="hd2"/>
              </a:cxn>
              <a:cxn ang="16200000">
                <a:pos x="wd2" y="hd2"/>
              </a:cxn>
            </a:cxnLst>
            <a:rect l="0" t="0" r="r" b="b"/>
            <a:pathLst>
              <a:path w="21600" h="21600" extrusionOk="0">
                <a:moveTo>
                  <a:pt x="20298" y="21600"/>
                </a:moveTo>
                <a:lnTo>
                  <a:pt x="0" y="21600"/>
                </a:lnTo>
                <a:lnTo>
                  <a:pt x="0" y="0"/>
                </a:lnTo>
                <a:lnTo>
                  <a:pt x="20298" y="0"/>
                </a:lnTo>
                <a:lnTo>
                  <a:pt x="21600" y="10799"/>
                </a:lnTo>
                <a:lnTo>
                  <a:pt x="20298" y="21600"/>
                </a:lnTo>
                <a:close/>
              </a:path>
            </a:pathLst>
          </a:custGeom>
          <a:solidFill>
            <a:srgbClr val="92D050"/>
          </a:solidFill>
          <a:ln w="12700">
            <a:miter lim="400000"/>
          </a:ln>
        </p:spPr>
        <p:txBody>
          <a:bodyPr lIns="18859" rIns="18859" anchor="ctr"/>
          <a:lstStyle/>
          <a:p>
            <a:endParaRPr lang="en-US" sz="700" b="1" dirty="0">
              <a:solidFill>
                <a:schemeClr val="bg1"/>
              </a:solidFill>
              <a:latin typeface="Segoe UI" panose="020B0502040204020203" pitchFamily="34" charset="0"/>
              <a:cs typeface="Segoe UI" panose="020B0502040204020203" pitchFamily="34" charset="0"/>
            </a:endParaRPr>
          </a:p>
        </p:txBody>
      </p:sp>
      <p:sp>
        <p:nvSpPr>
          <p:cNvPr id="43" name="Freeform 121">
            <a:extLst>
              <a:ext uri="{FF2B5EF4-FFF2-40B4-BE49-F238E27FC236}">
                <a16:creationId xmlns:a16="http://schemas.microsoft.com/office/drawing/2014/main" xmlns="" id="{4CC3FFF8-F9B2-4409-A3CC-4575245DDF85}"/>
              </a:ext>
            </a:extLst>
          </p:cNvPr>
          <p:cNvSpPr/>
          <p:nvPr/>
        </p:nvSpPr>
        <p:spPr>
          <a:xfrm>
            <a:off x="209415" y="5200649"/>
            <a:ext cx="1832319" cy="451121"/>
          </a:xfrm>
          <a:custGeom>
            <a:avLst/>
            <a:gdLst/>
            <a:ahLst/>
            <a:cxnLst>
              <a:cxn ang="0">
                <a:pos x="wd2" y="hd2"/>
              </a:cxn>
              <a:cxn ang="5400000">
                <a:pos x="wd2" y="hd2"/>
              </a:cxn>
              <a:cxn ang="10800000">
                <a:pos x="wd2" y="hd2"/>
              </a:cxn>
              <a:cxn ang="16200000">
                <a:pos x="wd2" y="hd2"/>
              </a:cxn>
            </a:cxnLst>
            <a:rect l="0" t="0" r="r" b="b"/>
            <a:pathLst>
              <a:path w="21600" h="21600" extrusionOk="0">
                <a:moveTo>
                  <a:pt x="20466" y="21600"/>
                </a:moveTo>
                <a:lnTo>
                  <a:pt x="0" y="21600"/>
                </a:lnTo>
                <a:lnTo>
                  <a:pt x="0" y="0"/>
                </a:lnTo>
                <a:lnTo>
                  <a:pt x="20466" y="0"/>
                </a:lnTo>
                <a:lnTo>
                  <a:pt x="21600" y="10800"/>
                </a:lnTo>
                <a:lnTo>
                  <a:pt x="20466" y="21600"/>
                </a:lnTo>
                <a:close/>
              </a:path>
            </a:pathLst>
          </a:custGeom>
          <a:solidFill>
            <a:srgbClr val="658295"/>
          </a:solidFill>
          <a:ln w="12700">
            <a:miter lim="400000"/>
          </a:ln>
        </p:spPr>
        <p:txBody>
          <a:bodyPr lIns="18859" rIns="18859" anchor="ctr"/>
          <a:lstStyle/>
          <a:p>
            <a:endParaRPr lang="en-US" sz="400" b="1" dirty="0">
              <a:solidFill>
                <a:schemeClr val="bg1"/>
              </a:solidFill>
              <a:latin typeface="Segoe UI" panose="020B0502040204020203" pitchFamily="34" charset="0"/>
              <a:cs typeface="Segoe UI" panose="020B0502040204020203" pitchFamily="34" charset="0"/>
            </a:endParaRPr>
          </a:p>
        </p:txBody>
      </p:sp>
      <p:sp>
        <p:nvSpPr>
          <p:cNvPr id="44" name="Freeform 125">
            <a:extLst>
              <a:ext uri="{FF2B5EF4-FFF2-40B4-BE49-F238E27FC236}">
                <a16:creationId xmlns:a16="http://schemas.microsoft.com/office/drawing/2014/main" xmlns="" id="{21111470-4C40-4A1D-B7C1-1BBDF0DB9545}"/>
              </a:ext>
            </a:extLst>
          </p:cNvPr>
          <p:cNvSpPr/>
          <p:nvPr/>
        </p:nvSpPr>
        <p:spPr>
          <a:xfrm>
            <a:off x="202233" y="3354530"/>
            <a:ext cx="1874486" cy="487276"/>
          </a:xfrm>
          <a:custGeom>
            <a:avLst/>
            <a:gdLst/>
            <a:ahLst/>
            <a:cxnLst>
              <a:cxn ang="0">
                <a:pos x="wd2" y="hd2"/>
              </a:cxn>
              <a:cxn ang="5400000">
                <a:pos x="wd2" y="hd2"/>
              </a:cxn>
              <a:cxn ang="10800000">
                <a:pos x="wd2" y="hd2"/>
              </a:cxn>
              <a:cxn ang="16200000">
                <a:pos x="wd2" y="hd2"/>
              </a:cxn>
            </a:cxnLst>
            <a:rect l="0" t="0" r="r" b="b"/>
            <a:pathLst>
              <a:path w="21600" h="21600" extrusionOk="0">
                <a:moveTo>
                  <a:pt x="20084" y="21600"/>
                </a:moveTo>
                <a:lnTo>
                  <a:pt x="0" y="21600"/>
                </a:lnTo>
                <a:lnTo>
                  <a:pt x="0" y="0"/>
                </a:lnTo>
                <a:lnTo>
                  <a:pt x="20084" y="0"/>
                </a:lnTo>
                <a:lnTo>
                  <a:pt x="21600" y="10799"/>
                </a:lnTo>
                <a:lnTo>
                  <a:pt x="20084" y="21600"/>
                </a:lnTo>
                <a:close/>
              </a:path>
            </a:pathLst>
          </a:custGeom>
          <a:solidFill>
            <a:schemeClr val="bg2">
              <a:lumMod val="60000"/>
              <a:lumOff val="40000"/>
            </a:schemeClr>
          </a:solidFill>
          <a:ln w="12700">
            <a:miter lim="400000"/>
          </a:ln>
        </p:spPr>
        <p:txBody>
          <a:bodyPr lIns="18859" rIns="18859" anchor="ctr"/>
          <a:lstStyle/>
          <a:p>
            <a:pPr lvl="1"/>
            <a:endParaRPr lang="en-US" sz="700" b="1" dirty="0">
              <a:solidFill>
                <a:schemeClr val="bg1"/>
              </a:solidFill>
              <a:latin typeface="Segoe UI" panose="020B0502040204020203" pitchFamily="34" charset="0"/>
              <a:cs typeface="Segoe UI" panose="020B0502040204020203" pitchFamily="34" charset="0"/>
            </a:endParaRPr>
          </a:p>
        </p:txBody>
      </p:sp>
      <p:sp>
        <p:nvSpPr>
          <p:cNvPr id="45" name="Freeform 123">
            <a:extLst>
              <a:ext uri="{FF2B5EF4-FFF2-40B4-BE49-F238E27FC236}">
                <a16:creationId xmlns:a16="http://schemas.microsoft.com/office/drawing/2014/main" xmlns="" id="{8F2E11D7-B4E7-4CAC-8AE0-A9E279C6C925}"/>
              </a:ext>
            </a:extLst>
          </p:cNvPr>
          <p:cNvSpPr/>
          <p:nvPr/>
        </p:nvSpPr>
        <p:spPr>
          <a:xfrm>
            <a:off x="184925" y="4591813"/>
            <a:ext cx="1797700" cy="438700"/>
          </a:xfrm>
          <a:custGeom>
            <a:avLst/>
            <a:gdLst/>
            <a:ahLst/>
            <a:cxnLst>
              <a:cxn ang="0">
                <a:pos x="wd2" y="hd2"/>
              </a:cxn>
              <a:cxn ang="5400000">
                <a:pos x="wd2" y="hd2"/>
              </a:cxn>
              <a:cxn ang="10800000">
                <a:pos x="wd2" y="hd2"/>
              </a:cxn>
              <a:cxn ang="16200000">
                <a:pos x="wd2" y="hd2"/>
              </a:cxn>
            </a:cxnLst>
            <a:rect l="0" t="0" r="r" b="b"/>
            <a:pathLst>
              <a:path w="21600" h="21600" extrusionOk="0">
                <a:moveTo>
                  <a:pt x="20298" y="21600"/>
                </a:moveTo>
                <a:lnTo>
                  <a:pt x="0" y="21600"/>
                </a:lnTo>
                <a:lnTo>
                  <a:pt x="0" y="0"/>
                </a:lnTo>
                <a:lnTo>
                  <a:pt x="20298" y="0"/>
                </a:lnTo>
                <a:lnTo>
                  <a:pt x="21600" y="10799"/>
                </a:lnTo>
                <a:lnTo>
                  <a:pt x="20298" y="21600"/>
                </a:lnTo>
                <a:close/>
              </a:path>
            </a:pathLst>
          </a:custGeom>
          <a:solidFill>
            <a:schemeClr val="accent4">
              <a:lumMod val="60000"/>
              <a:lumOff val="40000"/>
            </a:schemeClr>
          </a:solidFill>
          <a:ln w="12700">
            <a:miter lim="400000"/>
          </a:ln>
        </p:spPr>
        <p:txBody>
          <a:bodyPr lIns="18859" rIns="18859" anchor="ctr"/>
          <a:lstStyle/>
          <a:p>
            <a:endParaRPr lang="en-US" sz="400" b="1" dirty="0">
              <a:solidFill>
                <a:schemeClr val="bg1"/>
              </a:solidFill>
              <a:latin typeface="Segoe UI" panose="020B0502040204020203" pitchFamily="34" charset="0"/>
              <a:cs typeface="Segoe UI" panose="020B0502040204020203" pitchFamily="34" charset="0"/>
            </a:endParaRPr>
          </a:p>
        </p:txBody>
      </p:sp>
      <p:sp>
        <p:nvSpPr>
          <p:cNvPr id="47" name="Freeform 125">
            <a:extLst>
              <a:ext uri="{FF2B5EF4-FFF2-40B4-BE49-F238E27FC236}">
                <a16:creationId xmlns:a16="http://schemas.microsoft.com/office/drawing/2014/main" xmlns="" id="{169C1B80-8430-467B-B84A-DA4A354F2FE1}"/>
              </a:ext>
            </a:extLst>
          </p:cNvPr>
          <p:cNvSpPr/>
          <p:nvPr/>
        </p:nvSpPr>
        <p:spPr>
          <a:xfrm>
            <a:off x="194139" y="3981150"/>
            <a:ext cx="1882579" cy="482108"/>
          </a:xfrm>
          <a:custGeom>
            <a:avLst/>
            <a:gdLst/>
            <a:ahLst/>
            <a:cxnLst>
              <a:cxn ang="0">
                <a:pos x="wd2" y="hd2"/>
              </a:cxn>
              <a:cxn ang="5400000">
                <a:pos x="wd2" y="hd2"/>
              </a:cxn>
              <a:cxn ang="10800000">
                <a:pos x="wd2" y="hd2"/>
              </a:cxn>
              <a:cxn ang="16200000">
                <a:pos x="wd2" y="hd2"/>
              </a:cxn>
            </a:cxnLst>
            <a:rect l="0" t="0" r="r" b="b"/>
            <a:pathLst>
              <a:path w="21600" h="21600" extrusionOk="0">
                <a:moveTo>
                  <a:pt x="20084" y="21600"/>
                </a:moveTo>
                <a:lnTo>
                  <a:pt x="0" y="21600"/>
                </a:lnTo>
                <a:lnTo>
                  <a:pt x="0" y="0"/>
                </a:lnTo>
                <a:lnTo>
                  <a:pt x="20084" y="0"/>
                </a:lnTo>
                <a:lnTo>
                  <a:pt x="21600" y="10799"/>
                </a:lnTo>
                <a:lnTo>
                  <a:pt x="20084" y="21600"/>
                </a:lnTo>
                <a:close/>
              </a:path>
            </a:pathLst>
          </a:custGeom>
          <a:solidFill>
            <a:schemeClr val="accent5"/>
          </a:solidFill>
          <a:ln w="12700">
            <a:miter lim="400000"/>
          </a:ln>
        </p:spPr>
        <p:txBody>
          <a:bodyPr lIns="18859" rIns="18859" anchor="ctr"/>
          <a:lstStyle/>
          <a:p>
            <a:r>
              <a:rPr lang="en-US" sz="900" b="1" dirty="0">
                <a:solidFill>
                  <a:schemeClr val="tx2"/>
                </a:solidFill>
                <a:latin typeface="Segoe UI" panose="020B0502040204020203" pitchFamily="34" charset="0"/>
                <a:cs typeface="Segoe UI" panose="020B0502040204020203" pitchFamily="34" charset="0"/>
              </a:rPr>
              <a:t>Direct electricity consumption to provide artificial lighting to the building spaces</a:t>
            </a:r>
            <a:endParaRPr sz="600" b="1" dirty="0">
              <a:solidFill>
                <a:schemeClr val="tx2"/>
              </a:solidFill>
              <a:latin typeface="Segoe UI" panose="020B0502040204020203" pitchFamily="34" charset="0"/>
              <a:cs typeface="Segoe UI" panose="020B0502040204020203" pitchFamily="34" charset="0"/>
            </a:endParaRPr>
          </a:p>
        </p:txBody>
      </p:sp>
      <p:sp>
        <p:nvSpPr>
          <p:cNvPr id="66" name="Freeform 135">
            <a:extLst>
              <a:ext uri="{FF2B5EF4-FFF2-40B4-BE49-F238E27FC236}">
                <a16:creationId xmlns:a16="http://schemas.microsoft.com/office/drawing/2014/main" xmlns="" id="{1503FBF3-614E-4F7C-8EAF-656ABDCC9900}"/>
              </a:ext>
            </a:extLst>
          </p:cNvPr>
          <p:cNvSpPr/>
          <p:nvPr/>
        </p:nvSpPr>
        <p:spPr>
          <a:xfrm>
            <a:off x="-16606" y="3882242"/>
            <a:ext cx="93361" cy="460971"/>
          </a:xfrm>
          <a:custGeom>
            <a:avLst/>
            <a:gdLst/>
            <a:ahLst/>
            <a:cxnLst>
              <a:cxn ang="0">
                <a:pos x="wd2" y="hd2"/>
              </a:cxn>
              <a:cxn ang="5400000">
                <a:pos x="wd2" y="hd2"/>
              </a:cxn>
              <a:cxn ang="10800000">
                <a:pos x="wd2" y="hd2"/>
              </a:cxn>
              <a:cxn ang="16200000">
                <a:pos x="wd2" y="hd2"/>
              </a:cxn>
            </a:cxnLst>
            <a:rect l="0" t="0" r="r" b="b"/>
            <a:pathLst>
              <a:path w="21600" h="21600" extrusionOk="0">
                <a:moveTo>
                  <a:pt x="21600" y="17500"/>
                </a:moveTo>
                <a:lnTo>
                  <a:pt x="0" y="21600"/>
                </a:lnTo>
                <a:lnTo>
                  <a:pt x="0" y="4100"/>
                </a:lnTo>
                <a:lnTo>
                  <a:pt x="21600" y="0"/>
                </a:lnTo>
                <a:lnTo>
                  <a:pt x="21600" y="17500"/>
                </a:lnTo>
                <a:close/>
              </a:path>
            </a:pathLst>
          </a:custGeom>
          <a:solidFill>
            <a:schemeClr val="accent5"/>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67" name="Freeform 136">
            <a:extLst>
              <a:ext uri="{FF2B5EF4-FFF2-40B4-BE49-F238E27FC236}">
                <a16:creationId xmlns:a16="http://schemas.microsoft.com/office/drawing/2014/main" xmlns="" id="{50E13DDD-C493-4380-B8F0-F84A7E583FAD}"/>
              </a:ext>
            </a:extLst>
          </p:cNvPr>
          <p:cNvSpPr/>
          <p:nvPr/>
        </p:nvSpPr>
        <p:spPr>
          <a:xfrm>
            <a:off x="-16606" y="4500957"/>
            <a:ext cx="93361" cy="461010"/>
          </a:xfrm>
          <a:custGeom>
            <a:avLst/>
            <a:gdLst/>
            <a:ahLst/>
            <a:cxnLst>
              <a:cxn ang="0">
                <a:pos x="wd2" y="hd2"/>
              </a:cxn>
              <a:cxn ang="5400000">
                <a:pos x="wd2" y="hd2"/>
              </a:cxn>
              <a:cxn ang="10800000">
                <a:pos x="wd2" y="hd2"/>
              </a:cxn>
              <a:cxn ang="16200000">
                <a:pos x="wd2" y="hd2"/>
              </a:cxn>
            </a:cxnLst>
            <a:rect l="0" t="0" r="r" b="b"/>
            <a:pathLst>
              <a:path w="21600" h="21600" extrusionOk="0">
                <a:moveTo>
                  <a:pt x="21600" y="17501"/>
                </a:moveTo>
                <a:lnTo>
                  <a:pt x="0" y="21600"/>
                </a:lnTo>
                <a:lnTo>
                  <a:pt x="0" y="4099"/>
                </a:lnTo>
                <a:lnTo>
                  <a:pt x="21600" y="0"/>
                </a:lnTo>
                <a:lnTo>
                  <a:pt x="21600" y="17501"/>
                </a:lnTo>
                <a:close/>
              </a:path>
            </a:pathLst>
          </a:custGeom>
          <a:solidFill>
            <a:schemeClr val="accent4">
              <a:lumMod val="40000"/>
              <a:lumOff val="60000"/>
            </a:scheme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68" name="Freeform 137">
            <a:extLst>
              <a:ext uri="{FF2B5EF4-FFF2-40B4-BE49-F238E27FC236}">
                <a16:creationId xmlns:a16="http://schemas.microsoft.com/office/drawing/2014/main" xmlns="" id="{5971A814-48DF-4163-B909-E31990CD4774}"/>
              </a:ext>
            </a:extLst>
          </p:cNvPr>
          <p:cNvSpPr/>
          <p:nvPr/>
        </p:nvSpPr>
        <p:spPr>
          <a:xfrm>
            <a:off x="-16607" y="4591814"/>
            <a:ext cx="211958" cy="373479"/>
          </a:xfrm>
          <a:prstGeom prst="rect">
            <a:avLst/>
          </a:prstGeom>
          <a:solidFill>
            <a:srgbClr val="F26067"/>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69" name="Freeform 138">
            <a:extLst>
              <a:ext uri="{FF2B5EF4-FFF2-40B4-BE49-F238E27FC236}">
                <a16:creationId xmlns:a16="http://schemas.microsoft.com/office/drawing/2014/main" xmlns="" id="{CE4A23ED-D35B-40B3-B063-E047BD06C130}"/>
              </a:ext>
            </a:extLst>
          </p:cNvPr>
          <p:cNvSpPr/>
          <p:nvPr/>
        </p:nvSpPr>
        <p:spPr>
          <a:xfrm>
            <a:off x="-16607" y="4800904"/>
            <a:ext cx="211958" cy="189264"/>
          </a:xfrm>
          <a:prstGeom prst="rect">
            <a:avLst/>
          </a:prstGeom>
          <a:solidFill>
            <a:srgbClr val="1D1D1B">
              <a:alpha val="5000"/>
            </a:srgb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0" name="Freeform 142">
            <a:extLst>
              <a:ext uri="{FF2B5EF4-FFF2-40B4-BE49-F238E27FC236}">
                <a16:creationId xmlns:a16="http://schemas.microsoft.com/office/drawing/2014/main" xmlns="" id="{B8AD5AAD-A44E-4565-9E65-C065A9D5B8B5}"/>
              </a:ext>
            </a:extLst>
          </p:cNvPr>
          <p:cNvSpPr/>
          <p:nvPr/>
        </p:nvSpPr>
        <p:spPr>
          <a:xfrm>
            <a:off x="-16607" y="3980778"/>
            <a:ext cx="211958" cy="373479"/>
          </a:xfrm>
          <a:prstGeom prst="rect">
            <a:avLst/>
          </a:prstGeom>
          <a:solidFill>
            <a:schemeClr val="accent5">
              <a:lumMod val="75000"/>
            </a:schemeClr>
          </a:solidFill>
          <a:ln w="12700">
            <a:miter lim="400000"/>
          </a:ln>
        </p:spPr>
        <p:txBody>
          <a:bodyPr lIns="18859" rIns="18859" anchor="ctr"/>
          <a:lstStyle/>
          <a:p>
            <a:endParaRPr sz="495" dirty="0">
              <a:latin typeface="Segoe UI" panose="020B0502040204020203" pitchFamily="34" charset="0"/>
              <a:cs typeface="Segoe UI" panose="020B0502040204020203" pitchFamily="34" charset="0"/>
            </a:endParaRPr>
          </a:p>
        </p:txBody>
      </p:sp>
      <p:sp>
        <p:nvSpPr>
          <p:cNvPr id="71" name="Freeform 143">
            <a:extLst>
              <a:ext uri="{FF2B5EF4-FFF2-40B4-BE49-F238E27FC236}">
                <a16:creationId xmlns:a16="http://schemas.microsoft.com/office/drawing/2014/main" xmlns="" id="{9E08CCAC-B656-491D-9BBE-B49AA72164C1}"/>
              </a:ext>
            </a:extLst>
          </p:cNvPr>
          <p:cNvSpPr/>
          <p:nvPr/>
        </p:nvSpPr>
        <p:spPr>
          <a:xfrm>
            <a:off x="-16607" y="4157275"/>
            <a:ext cx="211958" cy="189264"/>
          </a:xfrm>
          <a:prstGeom prst="rect">
            <a:avLst/>
          </a:prstGeom>
          <a:solidFill>
            <a:schemeClr val="accent5">
              <a:lumMod val="75000"/>
              <a:alpha val="5000"/>
            </a:scheme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3" name="Freeform 135">
            <a:extLst>
              <a:ext uri="{FF2B5EF4-FFF2-40B4-BE49-F238E27FC236}">
                <a16:creationId xmlns:a16="http://schemas.microsoft.com/office/drawing/2014/main" xmlns="" id="{80CA026C-967E-4459-B163-43287433BDC6}"/>
              </a:ext>
            </a:extLst>
          </p:cNvPr>
          <p:cNvSpPr/>
          <p:nvPr/>
        </p:nvSpPr>
        <p:spPr>
          <a:xfrm>
            <a:off x="-9492" y="3263713"/>
            <a:ext cx="93361" cy="460971"/>
          </a:xfrm>
          <a:custGeom>
            <a:avLst/>
            <a:gdLst/>
            <a:ahLst/>
            <a:cxnLst>
              <a:cxn ang="0">
                <a:pos x="wd2" y="hd2"/>
              </a:cxn>
              <a:cxn ang="5400000">
                <a:pos x="wd2" y="hd2"/>
              </a:cxn>
              <a:cxn ang="10800000">
                <a:pos x="wd2" y="hd2"/>
              </a:cxn>
              <a:cxn ang="16200000">
                <a:pos x="wd2" y="hd2"/>
              </a:cxn>
            </a:cxnLst>
            <a:rect l="0" t="0" r="r" b="b"/>
            <a:pathLst>
              <a:path w="21600" h="21600" extrusionOk="0">
                <a:moveTo>
                  <a:pt x="21600" y="17500"/>
                </a:moveTo>
                <a:lnTo>
                  <a:pt x="0" y="21600"/>
                </a:lnTo>
                <a:lnTo>
                  <a:pt x="0" y="4100"/>
                </a:lnTo>
                <a:lnTo>
                  <a:pt x="21600" y="0"/>
                </a:lnTo>
                <a:lnTo>
                  <a:pt x="21600" y="17500"/>
                </a:lnTo>
                <a:close/>
              </a:path>
            </a:pathLst>
          </a:custGeom>
          <a:solidFill>
            <a:srgbClr val="F89F34"/>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4" name="Freeform 142">
            <a:extLst>
              <a:ext uri="{FF2B5EF4-FFF2-40B4-BE49-F238E27FC236}">
                <a16:creationId xmlns:a16="http://schemas.microsoft.com/office/drawing/2014/main" xmlns="" id="{6E2F90A8-3530-4D45-BDCF-07106248F6FE}"/>
              </a:ext>
            </a:extLst>
          </p:cNvPr>
          <p:cNvSpPr/>
          <p:nvPr/>
        </p:nvSpPr>
        <p:spPr>
          <a:xfrm>
            <a:off x="-9493" y="3354530"/>
            <a:ext cx="211958" cy="373479"/>
          </a:xfrm>
          <a:prstGeom prst="rect">
            <a:avLst/>
          </a:prstGeom>
          <a:solidFill>
            <a:srgbClr val="F9B25D"/>
          </a:solidFill>
          <a:ln w="12700">
            <a:miter lim="400000"/>
          </a:ln>
        </p:spPr>
        <p:txBody>
          <a:bodyPr lIns="18859" rIns="18859" anchor="ctr"/>
          <a:lstStyle/>
          <a:p>
            <a:endParaRPr sz="495" dirty="0">
              <a:latin typeface="Segoe UI" panose="020B0502040204020203" pitchFamily="34" charset="0"/>
              <a:cs typeface="Segoe UI" panose="020B0502040204020203" pitchFamily="34" charset="0"/>
            </a:endParaRPr>
          </a:p>
        </p:txBody>
      </p:sp>
      <p:sp>
        <p:nvSpPr>
          <p:cNvPr id="75" name="Freeform 143">
            <a:extLst>
              <a:ext uri="{FF2B5EF4-FFF2-40B4-BE49-F238E27FC236}">
                <a16:creationId xmlns:a16="http://schemas.microsoft.com/office/drawing/2014/main" xmlns="" id="{139E40B1-793F-4B88-915C-C59822B1CCE4}"/>
              </a:ext>
            </a:extLst>
          </p:cNvPr>
          <p:cNvSpPr/>
          <p:nvPr/>
        </p:nvSpPr>
        <p:spPr>
          <a:xfrm>
            <a:off x="-9493" y="3538746"/>
            <a:ext cx="211958" cy="189264"/>
          </a:xfrm>
          <a:prstGeom prst="rect">
            <a:avLst/>
          </a:prstGeom>
          <a:solidFill>
            <a:srgbClr val="F9B25D"/>
          </a:solidFill>
          <a:ln w="12700">
            <a:miter lim="400000"/>
          </a:ln>
        </p:spPr>
        <p:txBody>
          <a:bodyPr lIns="18859" rIns="18859" anchor="ctr"/>
          <a:lstStyle/>
          <a:p>
            <a:endParaRPr sz="495" dirty="0">
              <a:latin typeface="Segoe UI" panose="020B0502040204020203" pitchFamily="34" charset="0"/>
              <a:cs typeface="Segoe UI" panose="020B0502040204020203" pitchFamily="34" charset="0"/>
            </a:endParaRPr>
          </a:p>
        </p:txBody>
      </p:sp>
      <p:sp>
        <p:nvSpPr>
          <p:cNvPr id="76" name="Freeform 139">
            <a:extLst>
              <a:ext uri="{FF2B5EF4-FFF2-40B4-BE49-F238E27FC236}">
                <a16:creationId xmlns:a16="http://schemas.microsoft.com/office/drawing/2014/main" xmlns="" id="{019D365E-4174-4969-ACE0-90B09773CDDC}"/>
              </a:ext>
            </a:extLst>
          </p:cNvPr>
          <p:cNvSpPr/>
          <p:nvPr/>
        </p:nvSpPr>
        <p:spPr>
          <a:xfrm>
            <a:off x="-1" y="5110293"/>
            <a:ext cx="93361" cy="460971"/>
          </a:xfrm>
          <a:custGeom>
            <a:avLst/>
            <a:gdLst/>
            <a:ahLst/>
            <a:cxnLst>
              <a:cxn ang="0">
                <a:pos x="wd2" y="hd2"/>
              </a:cxn>
              <a:cxn ang="5400000">
                <a:pos x="wd2" y="hd2"/>
              </a:cxn>
              <a:cxn ang="10800000">
                <a:pos x="wd2" y="hd2"/>
              </a:cxn>
              <a:cxn ang="16200000">
                <a:pos x="wd2" y="hd2"/>
              </a:cxn>
            </a:cxnLst>
            <a:rect l="0" t="0" r="r" b="b"/>
            <a:pathLst>
              <a:path w="21600" h="21600" extrusionOk="0">
                <a:moveTo>
                  <a:pt x="21600" y="17500"/>
                </a:moveTo>
                <a:lnTo>
                  <a:pt x="0" y="21600"/>
                </a:lnTo>
                <a:lnTo>
                  <a:pt x="0" y="4100"/>
                </a:lnTo>
                <a:lnTo>
                  <a:pt x="21600" y="0"/>
                </a:lnTo>
                <a:lnTo>
                  <a:pt x="21600" y="17500"/>
                </a:lnTo>
                <a:close/>
              </a:path>
            </a:pathLst>
          </a:custGeom>
          <a:solidFill>
            <a:schemeClr val="tx2">
              <a:lumMod val="25000"/>
              <a:lumOff val="75000"/>
            </a:scheme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7" name="Freeform 140">
            <a:extLst>
              <a:ext uri="{FF2B5EF4-FFF2-40B4-BE49-F238E27FC236}">
                <a16:creationId xmlns:a16="http://schemas.microsoft.com/office/drawing/2014/main" xmlns="" id="{4F1A9621-9716-49DF-A6A0-D42ED68D6752}"/>
              </a:ext>
            </a:extLst>
          </p:cNvPr>
          <p:cNvSpPr/>
          <p:nvPr/>
        </p:nvSpPr>
        <p:spPr>
          <a:xfrm>
            <a:off x="-3962" y="5200724"/>
            <a:ext cx="211958" cy="373479"/>
          </a:xfrm>
          <a:prstGeom prst="rect">
            <a:avLst/>
          </a:prstGeom>
          <a:solidFill>
            <a:schemeClr val="tx2">
              <a:lumMod val="25000"/>
              <a:lumOff val="75000"/>
            </a:scheme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8" name="Freeform 141">
            <a:extLst>
              <a:ext uri="{FF2B5EF4-FFF2-40B4-BE49-F238E27FC236}">
                <a16:creationId xmlns:a16="http://schemas.microsoft.com/office/drawing/2014/main" xmlns="" id="{A82DBA98-E097-48E3-A3C5-2EA82F961F48}"/>
              </a:ext>
            </a:extLst>
          </p:cNvPr>
          <p:cNvSpPr/>
          <p:nvPr/>
        </p:nvSpPr>
        <p:spPr>
          <a:xfrm>
            <a:off x="-3962" y="5384940"/>
            <a:ext cx="211958" cy="189264"/>
          </a:xfrm>
          <a:prstGeom prst="rect">
            <a:avLst/>
          </a:prstGeom>
          <a:solidFill>
            <a:srgbClr val="1D1D1B">
              <a:alpha val="5000"/>
            </a:srgb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79" name="Freeform 136">
            <a:extLst>
              <a:ext uri="{FF2B5EF4-FFF2-40B4-BE49-F238E27FC236}">
                <a16:creationId xmlns:a16="http://schemas.microsoft.com/office/drawing/2014/main" xmlns="" id="{C398ED97-7981-479D-A956-901D1046836C}"/>
              </a:ext>
            </a:extLst>
          </p:cNvPr>
          <p:cNvSpPr/>
          <p:nvPr/>
        </p:nvSpPr>
        <p:spPr>
          <a:xfrm>
            <a:off x="2493" y="7043317"/>
            <a:ext cx="93361" cy="461010"/>
          </a:xfrm>
          <a:custGeom>
            <a:avLst/>
            <a:gdLst/>
            <a:ahLst/>
            <a:cxnLst>
              <a:cxn ang="0">
                <a:pos x="wd2" y="hd2"/>
              </a:cxn>
              <a:cxn ang="5400000">
                <a:pos x="wd2" y="hd2"/>
              </a:cxn>
              <a:cxn ang="10800000">
                <a:pos x="wd2" y="hd2"/>
              </a:cxn>
              <a:cxn ang="16200000">
                <a:pos x="wd2" y="hd2"/>
              </a:cxn>
            </a:cxnLst>
            <a:rect l="0" t="0" r="r" b="b"/>
            <a:pathLst>
              <a:path w="21600" h="21600" extrusionOk="0">
                <a:moveTo>
                  <a:pt x="21600" y="17501"/>
                </a:moveTo>
                <a:lnTo>
                  <a:pt x="0" y="21600"/>
                </a:lnTo>
                <a:lnTo>
                  <a:pt x="0" y="4099"/>
                </a:lnTo>
                <a:lnTo>
                  <a:pt x="21600" y="0"/>
                </a:lnTo>
                <a:lnTo>
                  <a:pt x="21600" y="17501"/>
                </a:lnTo>
                <a:close/>
              </a:path>
            </a:pathLst>
          </a:custGeom>
          <a:gradFill>
            <a:gsLst>
              <a:gs pos="2419">
                <a:srgbClr val="0CB100"/>
              </a:gs>
              <a:gs pos="29316">
                <a:srgbClr val="85CE02"/>
              </a:gs>
              <a:gs pos="100000">
                <a:srgbClr val="FFEA03"/>
              </a:gs>
            </a:gsLst>
            <a:lin ang="2089255"/>
          </a:gra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80" name="Freeform 137">
            <a:extLst>
              <a:ext uri="{FF2B5EF4-FFF2-40B4-BE49-F238E27FC236}">
                <a16:creationId xmlns:a16="http://schemas.microsoft.com/office/drawing/2014/main" xmlns="" id="{3C31D856-3D3E-44E6-8A2E-50127AA83D62}"/>
              </a:ext>
            </a:extLst>
          </p:cNvPr>
          <p:cNvSpPr/>
          <p:nvPr/>
        </p:nvSpPr>
        <p:spPr>
          <a:xfrm>
            <a:off x="2493" y="7143698"/>
            <a:ext cx="211958" cy="373479"/>
          </a:xfrm>
          <a:prstGeom prst="rect">
            <a:avLst/>
          </a:prstGeom>
          <a:solidFill>
            <a:schemeClr val="accent5">
              <a:lumMod val="75000"/>
            </a:scheme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sp>
        <p:nvSpPr>
          <p:cNvPr id="81" name="Freeform 138">
            <a:extLst>
              <a:ext uri="{FF2B5EF4-FFF2-40B4-BE49-F238E27FC236}">
                <a16:creationId xmlns:a16="http://schemas.microsoft.com/office/drawing/2014/main" xmlns="" id="{CA0306E7-59DB-44B3-907E-D26690501760}"/>
              </a:ext>
            </a:extLst>
          </p:cNvPr>
          <p:cNvSpPr/>
          <p:nvPr/>
        </p:nvSpPr>
        <p:spPr>
          <a:xfrm>
            <a:off x="2493" y="7343263"/>
            <a:ext cx="211958" cy="189264"/>
          </a:xfrm>
          <a:prstGeom prst="rect">
            <a:avLst/>
          </a:prstGeom>
          <a:solidFill>
            <a:srgbClr val="1D1D1B">
              <a:alpha val="5000"/>
            </a:srgbClr>
          </a:solidFill>
          <a:ln w="12700">
            <a:miter lim="400000"/>
          </a:ln>
        </p:spPr>
        <p:txBody>
          <a:bodyPr lIns="18859" rIns="18859" anchor="ctr"/>
          <a:lstStyle/>
          <a:p>
            <a:endParaRPr sz="495">
              <a:latin typeface="Segoe UI" panose="020B0502040204020203" pitchFamily="34" charset="0"/>
              <a:cs typeface="Segoe UI" panose="020B0502040204020203" pitchFamily="34" charset="0"/>
            </a:endParaRPr>
          </a:p>
        </p:txBody>
      </p:sp>
      <p:grpSp>
        <p:nvGrpSpPr>
          <p:cNvPr id="6" name="Group 5">
            <a:extLst>
              <a:ext uri="{FF2B5EF4-FFF2-40B4-BE49-F238E27FC236}">
                <a16:creationId xmlns:a16="http://schemas.microsoft.com/office/drawing/2014/main" xmlns="" id="{5016FFB6-DEF7-4C7F-83A4-26425F4C428F}"/>
              </a:ext>
            </a:extLst>
          </p:cNvPr>
          <p:cNvGrpSpPr/>
          <p:nvPr/>
        </p:nvGrpSpPr>
        <p:grpSpPr>
          <a:xfrm>
            <a:off x="72802" y="5731757"/>
            <a:ext cx="2039213" cy="1108705"/>
            <a:chOff x="5095800" y="3910698"/>
            <a:chExt cx="1841327" cy="996523"/>
          </a:xfrm>
        </p:grpSpPr>
        <p:sp>
          <p:nvSpPr>
            <p:cNvPr id="39" name="Rectangle 38">
              <a:extLst>
                <a:ext uri="{FF2B5EF4-FFF2-40B4-BE49-F238E27FC236}">
                  <a16:creationId xmlns:a16="http://schemas.microsoft.com/office/drawing/2014/main" xmlns="" id="{31EE1014-1195-4BE8-8D8E-E396CA1708E5}"/>
                </a:ext>
              </a:extLst>
            </p:cNvPr>
            <p:cNvSpPr/>
            <p:nvPr/>
          </p:nvSpPr>
          <p:spPr>
            <a:xfrm>
              <a:off x="5095800" y="3910698"/>
              <a:ext cx="1809471" cy="996523"/>
            </a:xfrm>
            <a:prstGeom prst="rect">
              <a:avLst/>
            </a:prstGeom>
            <a:solidFill>
              <a:schemeClr val="accent3">
                <a:lumMod val="40000"/>
                <a:lumOff val="60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grpSp>
          <p:nvGrpSpPr>
            <p:cNvPr id="82" name="Group 81">
              <a:extLst>
                <a:ext uri="{FF2B5EF4-FFF2-40B4-BE49-F238E27FC236}">
                  <a16:creationId xmlns:a16="http://schemas.microsoft.com/office/drawing/2014/main" xmlns="" id="{44DEED89-245E-49B4-A66E-F6795CC4D364}"/>
                </a:ext>
              </a:extLst>
            </p:cNvPr>
            <p:cNvGrpSpPr/>
            <p:nvPr/>
          </p:nvGrpSpPr>
          <p:grpSpPr>
            <a:xfrm>
              <a:off x="5104989" y="3969313"/>
              <a:ext cx="1832138" cy="937906"/>
              <a:chOff x="542075" y="4286733"/>
              <a:chExt cx="2104701" cy="1077436"/>
            </a:xfrm>
          </p:grpSpPr>
          <p:pic>
            <p:nvPicPr>
              <p:cNvPr id="83" name="Picture 82">
                <a:extLst>
                  <a:ext uri="{FF2B5EF4-FFF2-40B4-BE49-F238E27FC236}">
                    <a16:creationId xmlns:a16="http://schemas.microsoft.com/office/drawing/2014/main" xmlns="" id="{28B3C0FC-2A8A-47D8-8E18-CFBEB21F476D}"/>
                  </a:ext>
                </a:extLst>
              </p:cNvPr>
              <p:cNvPicPr>
                <a:picLocks noChangeAspect="1"/>
              </p:cNvPicPr>
              <p:nvPr/>
            </p:nvPicPr>
            <p:blipFill rotWithShape="1">
              <a:blip r:embed="rId6" cstate="print">
                <a:extLst>
                  <a:ext uri="{BEBA8EAE-BF5A-486C-A8C5-ECC9F3942E4B}">
                    <a14:imgProps xmlns="" xmlns:a14="http://schemas.microsoft.com/office/drawing/2010/main">
                      <a14:imgLayer r:embed="rId7">
                        <a14:imgEffect>
                          <a14:backgroundRemoval t="11078" b="98503" l="14063" r="82813"/>
                        </a14:imgEffect>
                      </a14:imgLayer>
                    </a14:imgProps>
                  </a:ext>
                  <a:ext uri="{28A0092B-C50C-407E-A947-70E740481C1C}">
                    <a14:useLocalDpi xmlns="" xmlns:a14="http://schemas.microsoft.com/office/drawing/2010/main"/>
                  </a:ext>
                </a:extLst>
              </a:blip>
              <a:srcRect/>
              <a:stretch/>
            </p:blipFill>
            <p:spPr>
              <a:xfrm>
                <a:off x="542075" y="4286733"/>
                <a:ext cx="620372" cy="1077436"/>
              </a:xfrm>
              <a:prstGeom prst="rect">
                <a:avLst/>
              </a:prstGeom>
            </p:spPr>
          </p:pic>
          <p:pic>
            <p:nvPicPr>
              <p:cNvPr id="84" name="Picture 83">
                <a:extLst>
                  <a:ext uri="{FF2B5EF4-FFF2-40B4-BE49-F238E27FC236}">
                    <a16:creationId xmlns:a16="http://schemas.microsoft.com/office/drawing/2014/main" xmlns="" id="{5DB47D36-D878-48D3-93BE-919B36400ECB}"/>
                  </a:ext>
                </a:extLst>
              </p:cNvPr>
              <p:cNvPicPr>
                <a:picLocks noChangeAspect="1"/>
              </p:cNvPicPr>
              <p:nvPr/>
            </p:nvPicPr>
            <p:blipFill rotWithShape="1">
              <a:blip r:embed="rId8" cstate="print">
                <a:extLst>
                  <a:ext uri="{BEBA8EAE-BF5A-486C-A8C5-ECC9F3942E4B}">
                    <a14:imgProps xmlns="" xmlns:a14="http://schemas.microsoft.com/office/drawing/2010/main">
                      <a14:imgLayer r:embed="rId9">
                        <a14:imgEffect>
                          <a14:backgroundRemoval t="2256" b="96241" l="6000" r="92667">
                            <a14:foregroundMark x1="34000" y1="10902" x2="34000" y2="10902"/>
                          </a14:backgroundRemoval>
                        </a14:imgEffect>
                      </a14:imgLayer>
                    </a14:imgProps>
                  </a:ext>
                  <a:ext uri="{28A0092B-C50C-407E-A947-70E740481C1C}">
                    <a14:useLocalDpi xmlns="" xmlns:a14="http://schemas.microsoft.com/office/drawing/2010/main"/>
                  </a:ext>
                </a:extLst>
              </a:blip>
              <a:srcRect/>
              <a:stretch/>
            </p:blipFill>
            <p:spPr>
              <a:xfrm>
                <a:off x="1225472" y="4536904"/>
                <a:ext cx="463168" cy="822034"/>
              </a:xfrm>
              <a:prstGeom prst="rect">
                <a:avLst/>
              </a:prstGeom>
            </p:spPr>
          </p:pic>
          <p:pic>
            <p:nvPicPr>
              <p:cNvPr id="85" name="Picture 84">
                <a:extLst>
                  <a:ext uri="{FF2B5EF4-FFF2-40B4-BE49-F238E27FC236}">
                    <a16:creationId xmlns:a16="http://schemas.microsoft.com/office/drawing/2014/main" xmlns="" id="{2A4CF6D6-7385-46E0-BABD-84FBBA87798A}"/>
                  </a:ext>
                </a:extLst>
              </p:cNvPr>
              <p:cNvPicPr>
                <a:picLocks noChangeAspect="1"/>
              </p:cNvPicPr>
              <p:nvPr/>
            </p:nvPicPr>
            <p:blipFill rotWithShape="1">
              <a:blip r:embed="rId10" cstate="print">
                <a:extLst>
                  <a:ext uri="{BEBA8EAE-BF5A-486C-A8C5-ECC9F3942E4B}">
                    <a14:imgProps xmlns="" xmlns:a14="http://schemas.microsoft.com/office/drawing/2010/main">
                      <a14:imgLayer r:embed="rId11">
                        <a14:imgEffect>
                          <a14:backgroundRemoval t="0" b="94048" l="4494" r="83708"/>
                        </a14:imgEffect>
                      </a14:imgLayer>
                    </a14:imgProps>
                  </a:ext>
                  <a:ext uri="{28A0092B-C50C-407E-A947-70E740481C1C}">
                    <a14:useLocalDpi xmlns="" xmlns:a14="http://schemas.microsoft.com/office/drawing/2010/main"/>
                  </a:ext>
                </a:extLst>
              </a:blip>
              <a:srcRect/>
              <a:stretch/>
            </p:blipFill>
            <p:spPr>
              <a:xfrm>
                <a:off x="1879206" y="4589774"/>
                <a:ext cx="539879" cy="763316"/>
              </a:xfrm>
              <a:prstGeom prst="rect">
                <a:avLst/>
              </a:prstGeom>
            </p:spPr>
          </p:pic>
          <p:sp>
            <p:nvSpPr>
              <p:cNvPr id="86" name="Rectangle 85">
                <a:extLst>
                  <a:ext uri="{FF2B5EF4-FFF2-40B4-BE49-F238E27FC236}">
                    <a16:creationId xmlns:a16="http://schemas.microsoft.com/office/drawing/2014/main" xmlns="" id="{90BDEE5E-13AB-43DE-BA6E-9DE7BA15B00A}"/>
                  </a:ext>
                </a:extLst>
              </p:cNvPr>
              <p:cNvSpPr/>
              <p:nvPr/>
            </p:nvSpPr>
            <p:spPr>
              <a:xfrm>
                <a:off x="561491" y="4321121"/>
                <a:ext cx="855689" cy="286010"/>
              </a:xfrm>
              <a:prstGeom prst="rect">
                <a:avLst/>
              </a:prstGeom>
            </p:spPr>
            <p:txBody>
              <a:bodyPr wrap="square">
                <a:spAutoFit/>
              </a:bodyPr>
              <a:lstStyle/>
              <a:p>
                <a:pPr>
                  <a:lnSpc>
                    <a:spcPct val="120000"/>
                  </a:lnSpc>
                  <a:spcBef>
                    <a:spcPts val="1200"/>
                  </a:spcBef>
                  <a:spcAft>
                    <a:spcPts val="600"/>
                  </a:spcAft>
                </a:pPr>
                <a:r>
                  <a:rPr lang="en-US" sz="1000" b="1" dirty="0" smtClean="0">
                    <a:solidFill>
                      <a:schemeClr val="bg1"/>
                    </a:solidFill>
                    <a:latin typeface="Segoe UI" panose="020B0502040204020203" pitchFamily="34" charset="0"/>
                    <a:cs typeface="Segoe UI" panose="020B0502040204020203" pitchFamily="34" charset="0"/>
                  </a:rPr>
                  <a:t>9 </a:t>
                </a:r>
                <a:r>
                  <a:rPr lang="en-US" sz="700" dirty="0">
                    <a:solidFill>
                      <a:schemeClr val="bg1"/>
                    </a:solidFill>
                    <a:latin typeface="Segoe UI" panose="020B0502040204020203" pitchFamily="34" charset="0"/>
                    <a:cs typeface="Segoe UI" panose="020B0502040204020203" pitchFamily="34" charset="0"/>
                  </a:rPr>
                  <a:t>Watts</a:t>
                </a:r>
                <a:endParaRPr lang="en-US" sz="1000" dirty="0">
                  <a:solidFill>
                    <a:schemeClr val="bg1"/>
                  </a:solidFill>
                  <a:latin typeface="Segoe UI" panose="020B0502040204020203" pitchFamily="34" charset="0"/>
                  <a:cs typeface="Segoe UI" panose="020B0502040204020203" pitchFamily="34" charset="0"/>
                </a:endParaRPr>
              </a:p>
            </p:txBody>
          </p:sp>
          <p:sp>
            <p:nvSpPr>
              <p:cNvPr id="87" name="Rectangle 86">
                <a:extLst>
                  <a:ext uri="{FF2B5EF4-FFF2-40B4-BE49-F238E27FC236}">
                    <a16:creationId xmlns:a16="http://schemas.microsoft.com/office/drawing/2014/main" xmlns="" id="{CC003E63-0958-4273-938A-C2321191E6BA}"/>
                  </a:ext>
                </a:extLst>
              </p:cNvPr>
              <p:cNvSpPr/>
              <p:nvPr/>
            </p:nvSpPr>
            <p:spPr>
              <a:xfrm>
                <a:off x="1178928" y="4325875"/>
                <a:ext cx="855689" cy="286010"/>
              </a:xfrm>
              <a:prstGeom prst="rect">
                <a:avLst/>
              </a:prstGeom>
            </p:spPr>
            <p:txBody>
              <a:bodyPr wrap="square">
                <a:spAutoFit/>
              </a:bodyPr>
              <a:lstStyle/>
              <a:p>
                <a:pPr>
                  <a:lnSpc>
                    <a:spcPct val="120000"/>
                  </a:lnSpc>
                  <a:spcBef>
                    <a:spcPts val="1200"/>
                  </a:spcBef>
                  <a:spcAft>
                    <a:spcPts val="600"/>
                  </a:spcAft>
                </a:pPr>
                <a:r>
                  <a:rPr lang="en-US" sz="1000" b="1" dirty="0" smtClean="0">
                    <a:solidFill>
                      <a:schemeClr val="bg1"/>
                    </a:solidFill>
                    <a:latin typeface="Segoe UI" panose="020B0502040204020203" pitchFamily="34" charset="0"/>
                    <a:cs typeface="Segoe UI" panose="020B0502040204020203" pitchFamily="34" charset="0"/>
                  </a:rPr>
                  <a:t>20 </a:t>
                </a:r>
                <a:r>
                  <a:rPr lang="en-US" sz="700" dirty="0">
                    <a:solidFill>
                      <a:schemeClr val="bg1"/>
                    </a:solidFill>
                    <a:latin typeface="Segoe UI" panose="020B0502040204020203" pitchFamily="34" charset="0"/>
                    <a:cs typeface="Segoe UI" panose="020B0502040204020203" pitchFamily="34" charset="0"/>
                  </a:rPr>
                  <a:t>Watts</a:t>
                </a:r>
                <a:endParaRPr lang="en-US" sz="1000" dirty="0">
                  <a:solidFill>
                    <a:schemeClr val="bg1"/>
                  </a:solidFill>
                  <a:latin typeface="Segoe UI" panose="020B0502040204020203" pitchFamily="34" charset="0"/>
                  <a:cs typeface="Segoe UI" panose="020B0502040204020203" pitchFamily="34" charset="0"/>
                </a:endParaRPr>
              </a:p>
            </p:txBody>
          </p:sp>
          <p:sp>
            <p:nvSpPr>
              <p:cNvPr id="88" name="Rectangle 87">
                <a:extLst>
                  <a:ext uri="{FF2B5EF4-FFF2-40B4-BE49-F238E27FC236}">
                    <a16:creationId xmlns:a16="http://schemas.microsoft.com/office/drawing/2014/main" xmlns="" id="{2F2052FE-E394-4C84-94B7-2500CF8B1DDC}"/>
                  </a:ext>
                </a:extLst>
              </p:cNvPr>
              <p:cNvSpPr/>
              <p:nvPr/>
            </p:nvSpPr>
            <p:spPr>
              <a:xfrm>
                <a:off x="1791086" y="4337305"/>
                <a:ext cx="855690" cy="286010"/>
              </a:xfrm>
              <a:prstGeom prst="rect">
                <a:avLst/>
              </a:prstGeom>
            </p:spPr>
            <p:txBody>
              <a:bodyPr wrap="square">
                <a:spAutoFit/>
              </a:bodyPr>
              <a:lstStyle/>
              <a:p>
                <a:pPr>
                  <a:lnSpc>
                    <a:spcPct val="120000"/>
                  </a:lnSpc>
                  <a:spcBef>
                    <a:spcPts val="1200"/>
                  </a:spcBef>
                  <a:spcAft>
                    <a:spcPts val="600"/>
                  </a:spcAft>
                </a:pPr>
                <a:r>
                  <a:rPr lang="en-US" sz="1000" b="1" dirty="0" smtClean="0">
                    <a:solidFill>
                      <a:schemeClr val="bg1"/>
                    </a:solidFill>
                    <a:latin typeface="Segoe UI" panose="020B0502040204020203" pitchFamily="34" charset="0"/>
                    <a:cs typeface="Segoe UI" panose="020B0502040204020203" pitchFamily="34" charset="0"/>
                  </a:rPr>
                  <a:t>100 </a:t>
                </a:r>
                <a:r>
                  <a:rPr lang="en-US" sz="700" dirty="0">
                    <a:solidFill>
                      <a:schemeClr val="bg1"/>
                    </a:solidFill>
                    <a:latin typeface="Segoe UI" panose="020B0502040204020203" pitchFamily="34" charset="0"/>
                    <a:cs typeface="Segoe UI" panose="020B0502040204020203" pitchFamily="34" charset="0"/>
                  </a:rPr>
                  <a:t>Watts</a:t>
                </a:r>
                <a:endParaRPr lang="en-US" sz="1000" dirty="0">
                  <a:solidFill>
                    <a:schemeClr val="bg1"/>
                  </a:solidFill>
                  <a:latin typeface="Segoe UI" panose="020B0502040204020203" pitchFamily="34" charset="0"/>
                  <a:cs typeface="Segoe UI" panose="020B0502040204020203" pitchFamily="34" charset="0"/>
                </a:endParaRPr>
              </a:p>
            </p:txBody>
          </p:sp>
          <p:sp>
            <p:nvSpPr>
              <p:cNvPr id="89" name="Rectangle 88">
                <a:extLst>
                  <a:ext uri="{FF2B5EF4-FFF2-40B4-BE49-F238E27FC236}">
                    <a16:creationId xmlns:a16="http://schemas.microsoft.com/office/drawing/2014/main" xmlns="" id="{A34AE73E-62DF-4CB5-971F-8A56CD820FEA}"/>
                  </a:ext>
                </a:extLst>
              </p:cNvPr>
              <p:cNvSpPr/>
              <p:nvPr/>
            </p:nvSpPr>
            <p:spPr>
              <a:xfrm>
                <a:off x="1003725" y="4750592"/>
                <a:ext cx="367980" cy="375514"/>
              </a:xfrm>
              <a:prstGeom prst="rect">
                <a:avLst/>
              </a:prstGeom>
            </p:spPr>
            <p:txBody>
              <a:bodyPr wrap="square">
                <a:spAutoFit/>
              </a:bodyPr>
              <a:lstStyle/>
              <a:p>
                <a:pPr>
                  <a:lnSpc>
                    <a:spcPct val="120000"/>
                  </a:lnSpc>
                  <a:spcBef>
                    <a:spcPts val="1200"/>
                  </a:spcBef>
                  <a:spcAft>
                    <a:spcPts val="600"/>
                  </a:spcAft>
                </a:pPr>
                <a:r>
                  <a:rPr lang="en-US" sz="1400" b="1" dirty="0">
                    <a:solidFill>
                      <a:schemeClr val="bg1"/>
                    </a:solidFill>
                    <a:latin typeface="Segoe UI" panose="020B0502040204020203" pitchFamily="34" charset="0"/>
                    <a:cs typeface="Segoe UI" panose="020B0502040204020203" pitchFamily="34" charset="0"/>
                  </a:rPr>
                  <a:t>=</a:t>
                </a:r>
                <a:endParaRPr lang="en-US" sz="1400" dirty="0">
                  <a:solidFill>
                    <a:schemeClr val="bg1"/>
                  </a:solidFill>
                  <a:latin typeface="Segoe UI" panose="020B0502040204020203" pitchFamily="34" charset="0"/>
                  <a:cs typeface="Segoe UI" panose="020B0502040204020203" pitchFamily="34" charset="0"/>
                </a:endParaRPr>
              </a:p>
            </p:txBody>
          </p:sp>
          <p:sp>
            <p:nvSpPr>
              <p:cNvPr id="90" name="Rectangle 89">
                <a:extLst>
                  <a:ext uri="{FF2B5EF4-FFF2-40B4-BE49-F238E27FC236}">
                    <a16:creationId xmlns:a16="http://schemas.microsoft.com/office/drawing/2014/main" xmlns="" id="{BDCA8484-5A91-46CE-B363-0C57A06B2F42}"/>
                  </a:ext>
                </a:extLst>
              </p:cNvPr>
              <p:cNvSpPr/>
              <p:nvPr/>
            </p:nvSpPr>
            <p:spPr>
              <a:xfrm>
                <a:off x="1599933" y="4741498"/>
                <a:ext cx="367980" cy="375514"/>
              </a:xfrm>
              <a:prstGeom prst="rect">
                <a:avLst/>
              </a:prstGeom>
            </p:spPr>
            <p:txBody>
              <a:bodyPr wrap="square">
                <a:spAutoFit/>
              </a:bodyPr>
              <a:lstStyle/>
              <a:p>
                <a:pPr>
                  <a:lnSpc>
                    <a:spcPct val="120000"/>
                  </a:lnSpc>
                  <a:spcBef>
                    <a:spcPts val="1200"/>
                  </a:spcBef>
                  <a:spcAft>
                    <a:spcPts val="600"/>
                  </a:spcAft>
                </a:pPr>
                <a:r>
                  <a:rPr lang="en-US" sz="1400" b="1" dirty="0">
                    <a:solidFill>
                      <a:schemeClr val="bg1"/>
                    </a:solidFill>
                    <a:latin typeface="Segoe UI" panose="020B0502040204020203" pitchFamily="34" charset="0"/>
                    <a:cs typeface="Segoe UI" panose="020B0502040204020203" pitchFamily="34" charset="0"/>
                  </a:rPr>
                  <a:t>=</a:t>
                </a:r>
                <a:endParaRPr lang="en-US" sz="1400" dirty="0">
                  <a:solidFill>
                    <a:schemeClr val="bg1"/>
                  </a:solidFill>
                  <a:latin typeface="Segoe UI" panose="020B0502040204020203" pitchFamily="34" charset="0"/>
                  <a:cs typeface="Segoe UI" panose="020B0502040204020203" pitchFamily="34" charset="0"/>
                </a:endParaRPr>
              </a:p>
            </p:txBody>
          </p:sp>
        </p:grpSp>
      </p:grpSp>
      <p:grpSp>
        <p:nvGrpSpPr>
          <p:cNvPr id="32" name="Group 31">
            <a:extLst>
              <a:ext uri="{FF2B5EF4-FFF2-40B4-BE49-F238E27FC236}">
                <a16:creationId xmlns:a16="http://schemas.microsoft.com/office/drawing/2014/main" xmlns="" id="{DD27FD4A-985F-4AF9-AF76-9F5428EA9ADA}"/>
              </a:ext>
            </a:extLst>
          </p:cNvPr>
          <p:cNvGrpSpPr/>
          <p:nvPr/>
        </p:nvGrpSpPr>
        <p:grpSpPr>
          <a:xfrm>
            <a:off x="2524543" y="4716417"/>
            <a:ext cx="2500491" cy="3278028"/>
            <a:chOff x="2586169" y="4503751"/>
            <a:chExt cx="2620467" cy="3300654"/>
          </a:xfrm>
        </p:grpSpPr>
        <p:graphicFrame>
          <p:nvGraphicFramePr>
            <p:cNvPr id="35" name="Diagram 34">
              <a:extLst>
                <a:ext uri="{FF2B5EF4-FFF2-40B4-BE49-F238E27FC236}">
                  <a16:creationId xmlns:a16="http://schemas.microsoft.com/office/drawing/2014/main" xmlns="" id="{E8241621-3483-4518-97C8-7E70589FFD59}"/>
                </a:ext>
              </a:extLst>
            </p:cNvPr>
            <p:cNvGraphicFramePr/>
            <p:nvPr>
              <p:extLst>
                <p:ext uri="{D42A27DB-BD31-4B8C-83A1-F6EECF244321}">
                  <p14:modId xmlns="" xmlns:p14="http://schemas.microsoft.com/office/powerpoint/2010/main" val="2155056189"/>
                </p:ext>
              </p:extLst>
            </p:nvPr>
          </p:nvGraphicFramePr>
          <p:xfrm>
            <a:off x="2588259" y="4544145"/>
            <a:ext cx="2325267" cy="326026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3" name="Rectangle 32">
              <a:extLst>
                <a:ext uri="{FF2B5EF4-FFF2-40B4-BE49-F238E27FC236}">
                  <a16:creationId xmlns:a16="http://schemas.microsoft.com/office/drawing/2014/main" xmlns="" id="{51277FCD-D8C2-47C4-BDBB-5FB388BA5C41}"/>
                </a:ext>
              </a:extLst>
            </p:cNvPr>
            <p:cNvSpPr/>
            <p:nvPr/>
          </p:nvSpPr>
          <p:spPr>
            <a:xfrm>
              <a:off x="2906301" y="4503751"/>
              <a:ext cx="2300335" cy="270066"/>
            </a:xfrm>
            <a:prstGeom prst="rect">
              <a:avLst/>
            </a:prstGeom>
          </p:spPr>
          <p:txBody>
            <a:bodyPr wrap="square">
              <a:spAutoFit/>
            </a:bodyPr>
            <a:lstStyle/>
            <a:p>
              <a:pPr>
                <a:lnSpc>
                  <a:spcPct val="120000"/>
                </a:lnSpc>
                <a:spcBef>
                  <a:spcPts val="1200"/>
                </a:spcBef>
                <a:spcAft>
                  <a:spcPts val="600"/>
                </a:spcAft>
              </a:pPr>
              <a:r>
                <a:rPr lang="en-US" sz="1050" b="1" dirty="0">
                  <a:solidFill>
                    <a:schemeClr val="accent5">
                      <a:lumMod val="75000"/>
                    </a:schemeClr>
                  </a:solidFill>
                  <a:latin typeface="Segoe UI" panose="020B0502040204020203" pitchFamily="34" charset="0"/>
                  <a:cs typeface="Segoe UI" panose="020B0502040204020203" pitchFamily="34" charset="0"/>
                </a:rPr>
                <a:t>PRESCRIPTIVE REQUIREMENTS</a:t>
              </a:r>
            </a:p>
          </p:txBody>
        </p:sp>
        <p:pic>
          <p:nvPicPr>
            <p:cNvPr id="34" name="Picture 58" descr="Image result for legal icon&quot;">
              <a:extLst>
                <a:ext uri="{FF2B5EF4-FFF2-40B4-BE49-F238E27FC236}">
                  <a16:creationId xmlns:a16="http://schemas.microsoft.com/office/drawing/2014/main" xmlns="" id="{0E48588B-7A50-478A-8D68-DED1FF84CA82}"/>
                </a:ext>
              </a:extLst>
            </p:cNvPr>
            <p:cNvPicPr>
              <a:picLocks noChangeAspect="1" noChangeArrowheads="1"/>
            </p:cNvPicPr>
            <p:nvPr/>
          </p:nvPicPr>
          <p:blipFill>
            <a:blip r:embed="rId16" cstate="print">
              <a:duotone>
                <a:schemeClr val="accent5">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2586169" y="4508472"/>
              <a:ext cx="311543" cy="311543"/>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xmlns="" id="{970D3018-92A7-445E-90B7-E43B375638BC}"/>
              </a:ext>
            </a:extLst>
          </p:cNvPr>
          <p:cNvSpPr txBox="1"/>
          <p:nvPr/>
        </p:nvSpPr>
        <p:spPr>
          <a:xfrm>
            <a:off x="158781" y="3340385"/>
            <a:ext cx="1823843" cy="507831"/>
          </a:xfrm>
          <a:prstGeom prst="rect">
            <a:avLst/>
          </a:prstGeom>
          <a:noFill/>
        </p:spPr>
        <p:txBody>
          <a:bodyPr wrap="square" rtlCol="0">
            <a:spAutoFit/>
          </a:bodyPr>
          <a:lstStyle/>
          <a:p>
            <a:r>
              <a:rPr lang="en-US" sz="900" b="1" dirty="0">
                <a:solidFill>
                  <a:schemeClr val="tx2"/>
                </a:solidFill>
                <a:latin typeface="Segoe UI" panose="020B0502040204020203" pitchFamily="34" charset="0"/>
                <a:cs typeface="Segoe UI" panose="020B0502040204020203" pitchFamily="34" charset="0"/>
              </a:rPr>
              <a:t>Lighting consumes about 20-30% of the total building energy consumption. </a:t>
            </a:r>
          </a:p>
        </p:txBody>
      </p:sp>
      <p:sp>
        <p:nvSpPr>
          <p:cNvPr id="8" name="TextBox 7">
            <a:extLst>
              <a:ext uri="{FF2B5EF4-FFF2-40B4-BE49-F238E27FC236}">
                <a16:creationId xmlns:a16="http://schemas.microsoft.com/office/drawing/2014/main" xmlns="" id="{B8C72CCA-53AA-4D11-9176-FBA497844972}"/>
              </a:ext>
            </a:extLst>
          </p:cNvPr>
          <p:cNvSpPr txBox="1"/>
          <p:nvPr/>
        </p:nvSpPr>
        <p:spPr>
          <a:xfrm>
            <a:off x="131835" y="4560049"/>
            <a:ext cx="1827228" cy="700192"/>
          </a:xfrm>
          <a:prstGeom prst="rect">
            <a:avLst/>
          </a:prstGeom>
          <a:noFill/>
        </p:spPr>
        <p:txBody>
          <a:bodyPr wrap="square" rtlCol="0">
            <a:spAutoFit/>
          </a:bodyPr>
          <a:lstStyle/>
          <a:p>
            <a:r>
              <a:rPr lang="en-US" sz="850" b="1" dirty="0">
                <a:solidFill>
                  <a:schemeClr val="tx2"/>
                </a:solidFill>
                <a:latin typeface="Segoe UI" panose="020B0502040204020203" pitchFamily="34" charset="0"/>
                <a:cs typeface="Segoe UI" panose="020B0502040204020203" pitchFamily="34" charset="0"/>
              </a:rPr>
              <a:t>Indirectly by emitting heat which is required to be cooled by the HVAC systems</a:t>
            </a:r>
          </a:p>
          <a:p>
            <a:endParaRPr lang="en-IN" sz="1400" dirty="0">
              <a:solidFill>
                <a:schemeClr val="tx2"/>
              </a:solidFill>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xmlns="" id="{E84EE3A7-E63B-4B70-B124-4ED1491C8D92}"/>
              </a:ext>
            </a:extLst>
          </p:cNvPr>
          <p:cNvSpPr/>
          <p:nvPr/>
        </p:nvSpPr>
        <p:spPr>
          <a:xfrm>
            <a:off x="108471" y="5176704"/>
            <a:ext cx="1966823" cy="484748"/>
          </a:xfrm>
          <a:prstGeom prst="rect">
            <a:avLst/>
          </a:prstGeom>
          <a:solidFill>
            <a:schemeClr val="tx2">
              <a:lumMod val="25000"/>
              <a:lumOff val="75000"/>
            </a:schemeClr>
          </a:solidFill>
        </p:spPr>
        <p:txBody>
          <a:bodyPr wrap="square">
            <a:spAutoFit/>
          </a:bodyPr>
          <a:lstStyle/>
          <a:p>
            <a:r>
              <a:rPr lang="en-US" sz="850" b="1" dirty="0">
                <a:solidFill>
                  <a:schemeClr val="tx2"/>
                </a:solidFill>
                <a:latin typeface="Segoe UI" panose="020B0502040204020203" pitchFamily="34" charset="0"/>
                <a:cs typeface="Segoe UI" panose="020B0502040204020203" pitchFamily="34" charset="0"/>
              </a:rPr>
              <a:t>ECBC promotes the use of daylighting to meet the </a:t>
            </a:r>
            <a:r>
              <a:rPr lang="en-US" sz="850" b="1" dirty="0" err="1" smtClean="0">
                <a:solidFill>
                  <a:schemeClr val="tx2"/>
                </a:solidFill>
                <a:latin typeface="Segoe UI" panose="020B0502040204020203" pitchFamily="34" charset="0"/>
                <a:cs typeface="Segoe UI" panose="020B0502040204020203" pitchFamily="34" charset="0"/>
              </a:rPr>
              <a:t>Lux</a:t>
            </a:r>
            <a:r>
              <a:rPr lang="en-US" sz="850" b="1" dirty="0" smtClean="0">
                <a:solidFill>
                  <a:schemeClr val="tx2"/>
                </a:solidFill>
                <a:latin typeface="Segoe UI" panose="020B0502040204020203" pitchFamily="34" charset="0"/>
                <a:cs typeface="Segoe UI" panose="020B0502040204020203" pitchFamily="34" charset="0"/>
              </a:rPr>
              <a:t> </a:t>
            </a:r>
            <a:r>
              <a:rPr lang="en-US" sz="850" b="1" dirty="0">
                <a:solidFill>
                  <a:schemeClr val="tx2"/>
                </a:solidFill>
                <a:latin typeface="Segoe UI" panose="020B0502040204020203" pitchFamily="34" charset="0"/>
                <a:cs typeface="Segoe UI" panose="020B0502040204020203" pitchFamily="34" charset="0"/>
              </a:rPr>
              <a:t>level requirements of the building users.</a:t>
            </a:r>
          </a:p>
        </p:txBody>
      </p:sp>
      <p:grpSp>
        <p:nvGrpSpPr>
          <p:cNvPr id="10" name="Group 9">
            <a:extLst>
              <a:ext uri="{FF2B5EF4-FFF2-40B4-BE49-F238E27FC236}">
                <a16:creationId xmlns:a16="http://schemas.microsoft.com/office/drawing/2014/main" xmlns="" id="{BB6ADEDF-090F-469A-8710-B5BE56893384}"/>
              </a:ext>
            </a:extLst>
          </p:cNvPr>
          <p:cNvGrpSpPr/>
          <p:nvPr/>
        </p:nvGrpSpPr>
        <p:grpSpPr>
          <a:xfrm>
            <a:off x="2628099" y="5144026"/>
            <a:ext cx="619564" cy="2441096"/>
            <a:chOff x="2628099" y="5144026"/>
            <a:chExt cx="619564" cy="2441096"/>
          </a:xfrm>
        </p:grpSpPr>
        <p:pic>
          <p:nvPicPr>
            <p:cNvPr id="92" name="Picture 10" descr="Image result for Building Area  icon&quot;">
              <a:extLst>
                <a:ext uri="{FF2B5EF4-FFF2-40B4-BE49-F238E27FC236}">
                  <a16:creationId xmlns:a16="http://schemas.microsoft.com/office/drawing/2014/main" xmlns="" id="{3936C506-DB6B-434B-A000-4EA8C82FA085}"/>
                </a:ext>
              </a:extLst>
            </p:cNvPr>
            <p:cNvPicPr>
              <a:picLocks noChangeAspect="1" noChangeArrowheads="1"/>
            </p:cNvPicPr>
            <p:nvPr/>
          </p:nvPicPr>
          <p:blipFill>
            <a:blip r:embed="rId17" cstate="print">
              <a:duotone>
                <a:schemeClr val="accent5">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2906932" y="5651770"/>
              <a:ext cx="176867" cy="132650"/>
            </a:xfrm>
            <a:prstGeom prst="rect">
              <a:avLst/>
            </a:prstGeom>
            <a:noFill/>
            <a:extLst>
              <a:ext uri="{909E8E84-426E-40DD-AFC4-6F175D3DCCD1}">
                <a14:hiddenFill xmlns="" xmlns:a14="http://schemas.microsoft.com/office/drawing/2010/main">
                  <a:solidFill>
                    <a:srgbClr val="FFFFFF"/>
                  </a:solidFill>
                </a14:hiddenFill>
              </a:ext>
            </a:extLst>
          </p:spPr>
        </p:pic>
        <p:pic>
          <p:nvPicPr>
            <p:cNvPr id="96" name="Picture 18" descr="Image result for Exterior Lighting  icon&quot;">
              <a:extLst>
                <a:ext uri="{FF2B5EF4-FFF2-40B4-BE49-F238E27FC236}">
                  <a16:creationId xmlns:a16="http://schemas.microsoft.com/office/drawing/2014/main" xmlns="" id="{6278F718-D901-41A7-83A7-47C6E3361671}"/>
                </a:ext>
              </a:extLst>
            </p:cNvPr>
            <p:cNvPicPr>
              <a:picLocks noChangeAspect="1" noChangeArrowheads="1"/>
            </p:cNvPicPr>
            <p:nvPr/>
          </p:nvPicPr>
          <p:blipFill>
            <a:blip r:embed="rId18" cstate="print">
              <a:duotone>
                <a:schemeClr val="accent6">
                  <a:shade val="45000"/>
                  <a:satMod val="135000"/>
                </a:schemeClr>
                <a:prstClr val="white"/>
              </a:duotone>
              <a:extLst>
                <a:ext uri="{28A0092B-C50C-407E-A947-70E740481C1C}">
                  <a14:useLocalDpi xmlns="" xmlns:a14="http://schemas.microsoft.com/office/drawing/2010/main"/>
                </a:ext>
              </a:extLst>
            </a:blip>
            <a:srcRect/>
            <a:stretch>
              <a:fillRect/>
            </a:stretch>
          </p:blipFill>
          <p:spPr bwMode="auto">
            <a:xfrm>
              <a:off x="2628099" y="7325171"/>
              <a:ext cx="259951" cy="259951"/>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Graphic 11" descr="Lightbulb and gear">
              <a:extLst>
                <a:ext uri="{FF2B5EF4-FFF2-40B4-BE49-F238E27FC236}">
                  <a16:creationId xmlns:a16="http://schemas.microsoft.com/office/drawing/2014/main" xmlns="" id="{00BE16F2-D017-4590-B8D7-8089869418C1}"/>
                </a:ext>
              </a:extLst>
            </p:cNvPr>
            <p:cNvPicPr>
              <a:picLocks noChangeAspect="1"/>
            </p:cNvPicPr>
            <p:nvPr/>
          </p:nvPicPr>
          <p:blipFill>
            <a:blip r:embed="rId19" cstate="print">
              <a:extLst>
                <a:ext uri="{28A0092B-C50C-407E-A947-70E740481C1C}">
                  <a14:useLocalDpi xmlns="" xmlns:a14="http://schemas.microsoft.com/office/drawing/2010/main"/>
                </a:ext>
                <a:ext uri="{96DAC541-7B7A-43D3-8B79-37D633B846F1}">
                  <asvg:svgBlip xmlns:asvg="http://schemas.microsoft.com/office/drawing/2016/SVG/main" xmlns="" r:embed="rId21"/>
                </a:ext>
              </a:extLst>
            </a:blip>
            <a:stretch>
              <a:fillRect/>
            </a:stretch>
          </p:blipFill>
          <p:spPr>
            <a:xfrm>
              <a:off x="2833661" y="6874540"/>
              <a:ext cx="291329" cy="291329"/>
            </a:xfrm>
            <a:prstGeom prst="rect">
              <a:avLst/>
            </a:prstGeom>
          </p:spPr>
        </p:pic>
        <p:pic>
          <p:nvPicPr>
            <p:cNvPr id="14" name="Graphic 13" descr="Lightbulb">
              <a:extLst>
                <a:ext uri="{FF2B5EF4-FFF2-40B4-BE49-F238E27FC236}">
                  <a16:creationId xmlns:a16="http://schemas.microsoft.com/office/drawing/2014/main" xmlns="" id="{6C821B2A-BF52-46EC-966E-2D68AC997B29}"/>
                </a:ext>
              </a:extLst>
            </p:cNvPr>
            <p:cNvPicPr>
              <a:picLocks noChangeAspect="1"/>
            </p:cNvPicPr>
            <p:nvPr/>
          </p:nvPicPr>
          <p:blipFill>
            <a:blip r:embed="rId22" cstate="print">
              <a:extLst>
                <a:ext uri="{28A0092B-C50C-407E-A947-70E740481C1C}">
                  <a14:useLocalDpi xmlns="" xmlns:a14="http://schemas.microsoft.com/office/drawing/2010/main"/>
                </a:ext>
                <a:ext uri="{96DAC541-7B7A-43D3-8B79-37D633B846F1}">
                  <asvg:svgBlip xmlns:asvg="http://schemas.microsoft.com/office/drawing/2016/SVG/main" xmlns="" r:embed="rId23"/>
                </a:ext>
              </a:extLst>
            </a:blip>
            <a:stretch>
              <a:fillRect/>
            </a:stretch>
          </p:blipFill>
          <p:spPr>
            <a:xfrm>
              <a:off x="2637976" y="5144026"/>
              <a:ext cx="209809" cy="209809"/>
            </a:xfrm>
            <a:prstGeom prst="rect">
              <a:avLst/>
            </a:prstGeom>
          </p:spPr>
        </p:pic>
        <p:pic>
          <p:nvPicPr>
            <p:cNvPr id="16" name="Graphic 15" descr="Processor">
              <a:extLst>
                <a:ext uri="{FF2B5EF4-FFF2-40B4-BE49-F238E27FC236}">
                  <a16:creationId xmlns:a16="http://schemas.microsoft.com/office/drawing/2014/main" xmlns="" id="{E61D1791-02D0-483B-BA06-BFCBD0DE196A}"/>
                </a:ext>
              </a:extLst>
            </p:cNvPr>
            <p:cNvPicPr>
              <a:picLocks noChangeAspect="1"/>
            </p:cNvPicPr>
            <p:nvPr/>
          </p:nvPicPr>
          <p:blipFill>
            <a:blip r:embed="rId24" cstate="print">
              <a:extLst>
                <a:ext uri="{28A0092B-C50C-407E-A947-70E740481C1C}">
                  <a14:useLocalDpi xmlns="" xmlns:a14="http://schemas.microsoft.com/office/drawing/2010/main"/>
                </a:ext>
                <a:ext uri="{96DAC541-7B7A-43D3-8B79-37D633B846F1}">
                  <asvg:svgBlip xmlns:asvg="http://schemas.microsoft.com/office/drawing/2016/SVG/main" xmlns="" r:embed="rId25"/>
                </a:ext>
              </a:extLst>
            </a:blip>
            <a:stretch>
              <a:fillRect/>
            </a:stretch>
          </p:blipFill>
          <p:spPr>
            <a:xfrm>
              <a:off x="2957742" y="6454812"/>
              <a:ext cx="272837" cy="272837"/>
            </a:xfrm>
            <a:prstGeom prst="rect">
              <a:avLst/>
            </a:prstGeom>
          </p:spPr>
        </p:pic>
        <p:pic>
          <p:nvPicPr>
            <p:cNvPr id="18" name="Graphic 17" descr="Circular flowchart">
              <a:extLst>
                <a:ext uri="{FF2B5EF4-FFF2-40B4-BE49-F238E27FC236}">
                  <a16:creationId xmlns:a16="http://schemas.microsoft.com/office/drawing/2014/main" xmlns="" id="{6A58CC3A-5704-4F3F-A597-21B318004FE1}"/>
                </a:ext>
              </a:extLst>
            </p:cNvPr>
            <p:cNvPicPr>
              <a:picLocks noChangeAspect="1"/>
            </p:cNvPicPr>
            <p:nvPr/>
          </p:nvPicPr>
          <p:blipFill>
            <a:blip r:embed="rId26" cstate="print">
              <a:extLst>
                <a:ext uri="{28A0092B-C50C-407E-A947-70E740481C1C}">
                  <a14:useLocalDpi xmlns="" xmlns:a14="http://schemas.microsoft.com/office/drawing/2010/main"/>
                </a:ext>
                <a:ext uri="{96DAC541-7B7A-43D3-8B79-37D633B846F1}">
                  <asvg:svgBlip xmlns:asvg="http://schemas.microsoft.com/office/drawing/2016/SVG/main" xmlns="" r:embed="rId27"/>
                </a:ext>
              </a:extLst>
            </a:blip>
            <a:stretch>
              <a:fillRect/>
            </a:stretch>
          </p:blipFill>
          <p:spPr>
            <a:xfrm>
              <a:off x="2951674" y="5969014"/>
              <a:ext cx="295989" cy="295989"/>
            </a:xfrm>
            <a:prstGeom prst="rect">
              <a:avLst/>
            </a:prstGeom>
          </p:spPr>
        </p:pic>
      </p:grpSp>
      <p:sp>
        <p:nvSpPr>
          <p:cNvPr id="141" name="Flowchart: Connector 140">
            <a:extLst>
              <a:ext uri="{FF2B5EF4-FFF2-40B4-BE49-F238E27FC236}">
                <a16:creationId xmlns:a16="http://schemas.microsoft.com/office/drawing/2014/main" xmlns="" id="{FDAD7551-65D7-4CFA-B477-3DCCB326C535}"/>
              </a:ext>
            </a:extLst>
          </p:cNvPr>
          <p:cNvSpPr/>
          <p:nvPr/>
        </p:nvSpPr>
        <p:spPr>
          <a:xfrm>
            <a:off x="2343881" y="2742980"/>
            <a:ext cx="343420" cy="343116"/>
          </a:xfrm>
          <a:prstGeom prst="flowChartConnector">
            <a:avLst/>
          </a:prstGeom>
          <a:solidFill>
            <a:schemeClr val="accent3">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42" name="Group 141">
            <a:extLst>
              <a:ext uri="{FF2B5EF4-FFF2-40B4-BE49-F238E27FC236}">
                <a16:creationId xmlns:a16="http://schemas.microsoft.com/office/drawing/2014/main" xmlns="" id="{A0C06E4C-4FF1-4C32-A30C-BD9BABD84051}"/>
              </a:ext>
            </a:extLst>
          </p:cNvPr>
          <p:cNvGrpSpPr/>
          <p:nvPr/>
        </p:nvGrpSpPr>
        <p:grpSpPr>
          <a:xfrm rot="180483">
            <a:off x="2452280" y="2915613"/>
            <a:ext cx="127079" cy="69056"/>
            <a:chOff x="2452280" y="2479678"/>
            <a:chExt cx="127079" cy="69056"/>
          </a:xfrm>
        </p:grpSpPr>
        <p:cxnSp>
          <p:nvCxnSpPr>
            <p:cNvPr id="143" name="Straight Connector 142">
              <a:extLst>
                <a:ext uri="{FF2B5EF4-FFF2-40B4-BE49-F238E27FC236}">
                  <a16:creationId xmlns:a16="http://schemas.microsoft.com/office/drawing/2014/main" xmlns="" id="{A9B456EA-8938-4166-ABCE-5ECC6F5D1021}"/>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xmlns="" id="{C57A035E-A3EC-40FA-A2B7-B7291E8E9656}"/>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xmlns="" id="{4C602DBC-7E33-460F-AE4D-9E54DAA86B82}"/>
              </a:ext>
            </a:extLst>
          </p:cNvPr>
          <p:cNvSpPr/>
          <p:nvPr/>
        </p:nvSpPr>
        <p:spPr>
          <a:xfrm>
            <a:off x="158781" y="7125573"/>
            <a:ext cx="1747201" cy="415498"/>
          </a:xfrm>
          <a:prstGeom prst="rect">
            <a:avLst/>
          </a:prstGeom>
        </p:spPr>
        <p:txBody>
          <a:bodyPr wrap="square">
            <a:spAutoFit/>
          </a:bodyPr>
          <a:lstStyle/>
          <a:p>
            <a:r>
              <a:rPr lang="en-US" sz="700" b="1" dirty="0">
                <a:solidFill>
                  <a:schemeClr val="tx2"/>
                </a:solidFill>
                <a:latin typeface="Segoe UI" panose="020B0502040204020203" pitchFamily="34" charset="0"/>
                <a:cs typeface="Segoe UI" panose="020B0502040204020203" pitchFamily="34" charset="0"/>
              </a:rPr>
              <a:t>A trade-off approach between the WWR and artificial lighting is usually employed by building designers. </a:t>
            </a:r>
          </a:p>
        </p:txBody>
      </p:sp>
      <p:pic>
        <p:nvPicPr>
          <p:cNvPr id="91" name="Picture 90">
            <a:extLst>
              <a:ext uri="{FF2B5EF4-FFF2-40B4-BE49-F238E27FC236}">
                <a16:creationId xmlns:a16="http://schemas.microsoft.com/office/drawing/2014/main" xmlns="" id="{8D8681AC-D2DF-4C3D-95D5-DB026A2697B3}"/>
              </a:ext>
            </a:extLst>
          </p:cNvPr>
          <p:cNvPicPr/>
          <p:nvPr/>
        </p:nvPicPr>
        <p:blipFill>
          <a:blip r:embed="rId28"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93" name="Picture 2" descr="Image result for bee ECBC logo">
            <a:extLst>
              <a:ext uri="{FF2B5EF4-FFF2-40B4-BE49-F238E27FC236}">
                <a16:creationId xmlns:a16="http://schemas.microsoft.com/office/drawing/2014/main" xmlns="" id="{884A6BC1-F733-4D7A-9176-0F84ECDC3F92}"/>
              </a:ext>
            </a:extLst>
          </p:cNvPr>
          <p:cNvPicPr>
            <a:picLocks noChangeAspect="1" noChangeArrowheads="1"/>
          </p:cNvPicPr>
          <p:nvPr/>
        </p:nvPicPr>
        <p:blipFill>
          <a:blip r:embed="rId29" cstate="print">
            <a:extLst>
              <a:ext uri="{BEBA8EAE-BF5A-486C-A8C5-ECC9F3942E4B}">
                <a14:imgProps xmlns="" xmlns:a14="http://schemas.microsoft.com/office/drawing/2010/main">
                  <a14:imgLayer r:embed="rId30">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103" name="TextBox 102">
            <a:extLst>
              <a:ext uri="{FF2B5EF4-FFF2-40B4-BE49-F238E27FC236}">
                <a16:creationId xmlns:a16="http://schemas.microsoft.com/office/drawing/2014/main" xmlns="" id="{4239C81B-23AC-4CF1-8658-6A3E10D092F7}"/>
              </a:ext>
            </a:extLst>
          </p:cNvPr>
          <p:cNvSpPr txBox="1"/>
          <p:nvPr/>
        </p:nvSpPr>
        <p:spPr>
          <a:xfrm>
            <a:off x="3532705" y="1619683"/>
            <a:ext cx="921478" cy="630942"/>
          </a:xfrm>
          <a:prstGeom prst="rect">
            <a:avLst/>
          </a:prstGeom>
          <a:noFill/>
        </p:spPr>
        <p:txBody>
          <a:bodyPr wrap="square" rtlCol="0">
            <a:spAutoFit/>
          </a:bodyPr>
          <a:lstStyle/>
          <a:p>
            <a:pPr algn="ctr"/>
            <a:r>
              <a:rPr lang="en-US" sz="700" b="1" dirty="0">
                <a:solidFill>
                  <a:schemeClr val="accent3">
                    <a:lumMod val="50000"/>
                  </a:schemeClr>
                </a:solidFill>
                <a:latin typeface="Segoe UI" panose="020B0502040204020203" pitchFamily="34" charset="0"/>
                <a:cs typeface="Segoe UI" panose="020B0502040204020203" pitchFamily="34" charset="0"/>
              </a:rPr>
              <a:t>Lighting controls is the easiest method to</a:t>
            </a:r>
          </a:p>
          <a:p>
            <a:pPr algn="ctr"/>
            <a:r>
              <a:rPr lang="en-US" sz="700" b="1" dirty="0">
                <a:solidFill>
                  <a:schemeClr val="accent3">
                    <a:lumMod val="50000"/>
                  </a:schemeClr>
                </a:solidFill>
                <a:latin typeface="Segoe UI" panose="020B0502040204020203" pitchFamily="34" charset="0"/>
                <a:cs typeface="Segoe UI" panose="020B0502040204020203" pitchFamily="34" charset="0"/>
              </a:rPr>
              <a:t>provide energy savings. </a:t>
            </a:r>
          </a:p>
        </p:txBody>
      </p:sp>
      <p:sp>
        <p:nvSpPr>
          <p:cNvPr id="106" name="TextBox 105">
            <a:extLst>
              <a:ext uri="{FF2B5EF4-FFF2-40B4-BE49-F238E27FC236}">
                <a16:creationId xmlns:a16="http://schemas.microsoft.com/office/drawing/2014/main" xmlns="" id="{4424647E-D8A4-4149-94BA-20817F18170C}"/>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822808"/>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822808"/>
                </a:solidFill>
                <a:latin typeface="Segoe UI" panose="020B0502040204020203" pitchFamily="34" charset="0"/>
                <a:cs typeface="Segoe UI" panose="020B0502040204020203" pitchFamily="34" charset="0"/>
              </a:rPr>
              <a:t>CODE (ECBC)</a:t>
            </a:r>
            <a:endParaRPr lang="en-IN" sz="1600" b="1" dirty="0">
              <a:solidFill>
                <a:srgbClr val="822808"/>
              </a:solidFill>
              <a:latin typeface="Aharoni" panose="02010803020104030203" pitchFamily="2" charset="-79"/>
              <a:cs typeface="Aharoni" panose="02010803020104030203" pitchFamily="2" charset="-79"/>
            </a:endParaRPr>
          </a:p>
        </p:txBody>
      </p:sp>
      <p:sp>
        <p:nvSpPr>
          <p:cNvPr id="109" name="TextBox 108">
            <a:extLst>
              <a:ext uri="{FF2B5EF4-FFF2-40B4-BE49-F238E27FC236}">
                <a16:creationId xmlns:a16="http://schemas.microsoft.com/office/drawing/2014/main" xmlns="" id="{1ECF7232-DE45-498A-8E7F-E68B9B0B32C4}"/>
              </a:ext>
            </a:extLst>
          </p:cNvPr>
          <p:cNvSpPr txBox="1"/>
          <p:nvPr/>
        </p:nvSpPr>
        <p:spPr>
          <a:xfrm>
            <a:off x="142834" y="1229791"/>
            <a:ext cx="3109506" cy="584775"/>
          </a:xfrm>
          <a:prstGeom prst="rect">
            <a:avLst/>
          </a:prstGeom>
          <a:noFill/>
        </p:spPr>
        <p:txBody>
          <a:bodyPr wrap="square" rtlCol="0">
            <a:spAutoFit/>
          </a:bodyPr>
          <a:lstStyle/>
          <a:p>
            <a:r>
              <a:rPr lang="en-US" sz="1600" b="1" dirty="0">
                <a:solidFill>
                  <a:schemeClr val="accent3">
                    <a:lumMod val="50000"/>
                  </a:schemeClr>
                </a:solidFill>
                <a:latin typeface="Segoe UI" panose="020B0502040204020203" pitchFamily="34" charset="0"/>
                <a:cs typeface="Segoe UI" panose="020B0502040204020203" pitchFamily="34" charset="0"/>
              </a:rPr>
              <a:t>LIGHTING AND CONTROLS</a:t>
            </a:r>
          </a:p>
          <a:p>
            <a:r>
              <a:rPr lang="en-US" sz="1600" b="1" dirty="0">
                <a:solidFill>
                  <a:schemeClr val="accent3">
                    <a:lumMod val="50000"/>
                  </a:schemeClr>
                </a:solidFill>
                <a:latin typeface="Segoe UI" panose="020B0502040204020203" pitchFamily="34" charset="0"/>
                <a:cs typeface="Segoe UI" panose="020B0502040204020203" pitchFamily="34" charset="0"/>
              </a:rPr>
              <a:t>(Section §6 of ECBC 2017)</a:t>
            </a:r>
          </a:p>
        </p:txBody>
      </p:sp>
    </p:spTree>
    <p:extLst>
      <p:ext uri="{BB962C8B-B14F-4D97-AF65-F5344CB8AC3E}">
        <p14:creationId xmlns="" xmlns:p14="http://schemas.microsoft.com/office/powerpoint/2010/main" val="26057414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xmlns="" id="{03EEC207-3BD6-4524-998D-615377AD3DD6}"/>
              </a:ext>
            </a:extLst>
          </p:cNvPr>
          <p:cNvSpPr/>
          <p:nvPr/>
        </p:nvSpPr>
        <p:spPr>
          <a:xfrm>
            <a:off x="0" y="0"/>
            <a:ext cx="5029200" cy="126219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sp>
        <p:nvSpPr>
          <p:cNvPr id="101" name="Rectangle 100">
            <a:extLst>
              <a:ext uri="{FF2B5EF4-FFF2-40B4-BE49-F238E27FC236}">
                <a16:creationId xmlns:a16="http://schemas.microsoft.com/office/drawing/2014/main" xmlns="" id="{A9E010CD-2861-46F3-925F-690ADDF63F5B}"/>
              </a:ext>
            </a:extLst>
          </p:cNvPr>
          <p:cNvSpPr/>
          <p:nvPr/>
        </p:nvSpPr>
        <p:spPr>
          <a:xfrm>
            <a:off x="0" y="1148377"/>
            <a:ext cx="5029200" cy="1785583"/>
          </a:xfrm>
          <a:prstGeom prst="rect">
            <a:avLst/>
          </a:prstGeom>
          <a:solidFill>
            <a:srgbClr val="7FC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2" name="Picture 101">
            <a:extLst>
              <a:ext uri="{FF2B5EF4-FFF2-40B4-BE49-F238E27FC236}">
                <a16:creationId xmlns:a16="http://schemas.microsoft.com/office/drawing/2014/main" xmlns="" id="{5D67D426-634E-4352-9FCB-D05A59002C40}"/>
              </a:ext>
            </a:extLst>
          </p:cNvPr>
          <p:cNvPicPr>
            <a:picLocks noChangeAspect="1"/>
          </p:cNvPicPr>
          <p:nvPr/>
        </p:nvPicPr>
        <p:blipFill>
          <a:blip r:embed="rId2"/>
          <a:stretch>
            <a:fillRect/>
          </a:stretch>
        </p:blipFill>
        <p:spPr>
          <a:xfrm>
            <a:off x="3352508" y="1094840"/>
            <a:ext cx="1676692" cy="1933820"/>
          </a:xfrm>
          <a:prstGeom prst="rect">
            <a:avLst/>
          </a:prstGeom>
        </p:spPr>
      </p:pic>
      <p:sp>
        <p:nvSpPr>
          <p:cNvPr id="74" name="Rectangle 73">
            <a:extLst>
              <a:ext uri="{FF2B5EF4-FFF2-40B4-BE49-F238E27FC236}">
                <a16:creationId xmlns:a16="http://schemas.microsoft.com/office/drawing/2014/main" xmlns="" id="{C7A20743-6B14-4C2E-AE17-8D411130E29B}"/>
              </a:ext>
            </a:extLst>
          </p:cNvPr>
          <p:cNvSpPr/>
          <p:nvPr/>
        </p:nvSpPr>
        <p:spPr>
          <a:xfrm>
            <a:off x="0" y="2933960"/>
            <a:ext cx="5029200" cy="483843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sp>
        <p:nvSpPr>
          <p:cNvPr id="26" name="Rectangle 25">
            <a:extLst>
              <a:ext uri="{FF2B5EF4-FFF2-40B4-BE49-F238E27FC236}">
                <a16:creationId xmlns:a16="http://schemas.microsoft.com/office/drawing/2014/main" xmlns="" id="{52AFE270-106C-47CE-91DD-A0C5CF10F52D}"/>
              </a:ext>
            </a:extLst>
          </p:cNvPr>
          <p:cNvSpPr/>
          <p:nvPr/>
        </p:nvSpPr>
        <p:spPr>
          <a:xfrm>
            <a:off x="1225738" y="3035001"/>
            <a:ext cx="2671446" cy="326884"/>
          </a:xfrm>
          <a:prstGeom prst="rect">
            <a:avLst/>
          </a:prstGeom>
        </p:spPr>
        <p:txBody>
          <a:bodyPr wrap="square">
            <a:spAutoFit/>
          </a:bodyPr>
          <a:lstStyle/>
          <a:p>
            <a:pPr>
              <a:lnSpc>
                <a:spcPct val="120000"/>
              </a:lnSpc>
              <a:spcBef>
                <a:spcPts val="1200"/>
              </a:spcBef>
              <a:spcAft>
                <a:spcPts val="600"/>
              </a:spcAft>
            </a:pPr>
            <a:r>
              <a:rPr lang="en-US" sz="1400" b="1" dirty="0">
                <a:solidFill>
                  <a:schemeClr val="accent1">
                    <a:lumMod val="50000"/>
                  </a:schemeClr>
                </a:solidFill>
                <a:latin typeface="Segoe UI" panose="020B0502040204020203" pitchFamily="34" charset="0"/>
                <a:cs typeface="Segoe UI" panose="020B0502040204020203" pitchFamily="34" charset="0"/>
              </a:rPr>
              <a:t>  Mandatory Requirements</a:t>
            </a:r>
          </a:p>
        </p:txBody>
      </p:sp>
      <p:sp>
        <p:nvSpPr>
          <p:cNvPr id="42" name="TextBox 52">
            <a:extLst>
              <a:ext uri="{FF2B5EF4-FFF2-40B4-BE49-F238E27FC236}">
                <a16:creationId xmlns:a16="http://schemas.microsoft.com/office/drawing/2014/main" xmlns="" id="{64AAA900-24B6-44BB-90DE-AFF0FF7FAF7F}"/>
              </a:ext>
            </a:extLst>
          </p:cNvPr>
          <p:cNvSpPr txBox="1"/>
          <p:nvPr/>
        </p:nvSpPr>
        <p:spPr>
          <a:xfrm>
            <a:off x="3457765" y="5017516"/>
            <a:ext cx="1056249" cy="415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Check Metering and Monitoring</a:t>
            </a:r>
            <a:endParaRPr lang="en-IN" sz="1050" b="1" dirty="0">
              <a:solidFill>
                <a:schemeClr val="accent1">
                  <a:lumMod val="50000"/>
                </a:schemeClr>
              </a:solidFill>
              <a:latin typeface="Segoe UI" panose="020B0502040204020203" pitchFamily="34" charset="0"/>
              <a:cs typeface="Segoe UI" panose="020B0502040204020203" pitchFamily="34" charset="0"/>
            </a:endParaRPr>
          </a:p>
        </p:txBody>
      </p:sp>
      <p:sp>
        <p:nvSpPr>
          <p:cNvPr id="43" name="TextBox 52">
            <a:extLst>
              <a:ext uri="{FF2B5EF4-FFF2-40B4-BE49-F238E27FC236}">
                <a16:creationId xmlns:a16="http://schemas.microsoft.com/office/drawing/2014/main" xmlns="" id="{D539780B-6CF1-44F7-A2F3-C5862E0C46D3}"/>
              </a:ext>
            </a:extLst>
          </p:cNvPr>
          <p:cNvSpPr txBox="1"/>
          <p:nvPr/>
        </p:nvSpPr>
        <p:spPr>
          <a:xfrm>
            <a:off x="593403" y="5472077"/>
            <a:ext cx="1060580" cy="569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Power Factor (PF) Correction</a:t>
            </a:r>
            <a:endParaRPr lang="en-IN" sz="1050" b="1" dirty="0">
              <a:solidFill>
                <a:schemeClr val="accent1">
                  <a:lumMod val="50000"/>
                </a:schemeClr>
              </a:solidFill>
              <a:latin typeface="Segoe UI" panose="020B0502040204020203" pitchFamily="34" charset="0"/>
              <a:cs typeface="Segoe UI" panose="020B0502040204020203" pitchFamily="34" charset="0"/>
            </a:endParaRPr>
          </a:p>
          <a:p>
            <a:pPr algn="ctr"/>
            <a:r>
              <a:rPr sz="1000" b="1" dirty="0">
                <a:solidFill>
                  <a:schemeClr val="accent1">
                    <a:lumMod val="50000"/>
                  </a:schemeClr>
                </a:solidFill>
                <a:latin typeface="Segoe UI" panose="020B0502040204020203" pitchFamily="34" charset="0"/>
                <a:cs typeface="Segoe UI" panose="020B0502040204020203" pitchFamily="34" charset="0"/>
              </a:rPr>
              <a:t>    </a:t>
            </a:r>
          </a:p>
        </p:txBody>
      </p:sp>
      <p:sp>
        <p:nvSpPr>
          <p:cNvPr id="44" name="TextBox 52">
            <a:extLst>
              <a:ext uri="{FF2B5EF4-FFF2-40B4-BE49-F238E27FC236}">
                <a16:creationId xmlns:a16="http://schemas.microsoft.com/office/drawing/2014/main" xmlns="" id="{570E1506-A081-4DFD-915F-12ACA76590F7}"/>
              </a:ext>
            </a:extLst>
          </p:cNvPr>
          <p:cNvSpPr txBox="1"/>
          <p:nvPr/>
        </p:nvSpPr>
        <p:spPr>
          <a:xfrm>
            <a:off x="3510654" y="5836401"/>
            <a:ext cx="1027295" cy="730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Power Distribution Systems</a:t>
            </a:r>
            <a:endParaRPr lang="en-IN" sz="1050" b="1" dirty="0">
              <a:solidFill>
                <a:schemeClr val="accent1">
                  <a:lumMod val="50000"/>
                </a:schemeClr>
              </a:solidFill>
              <a:latin typeface="Segoe UI" panose="020B0502040204020203" pitchFamily="34" charset="0"/>
              <a:cs typeface="Segoe UI" panose="020B0502040204020203" pitchFamily="34" charset="0"/>
            </a:endParaRPr>
          </a:p>
          <a:p>
            <a:pPr algn="ctr"/>
            <a:r>
              <a:rPr sz="1000" b="1" dirty="0">
                <a:solidFill>
                  <a:schemeClr val="accent1">
                    <a:lumMod val="50000"/>
                  </a:schemeClr>
                </a:solidFill>
                <a:latin typeface="Segoe UI" panose="020B0502040204020203" pitchFamily="34" charset="0"/>
                <a:cs typeface="Segoe UI" panose="020B0502040204020203" pitchFamily="34" charset="0"/>
              </a:rPr>
              <a:t>   </a:t>
            </a:r>
          </a:p>
        </p:txBody>
      </p:sp>
      <p:sp>
        <p:nvSpPr>
          <p:cNvPr id="45" name="TextBox 52">
            <a:extLst>
              <a:ext uri="{FF2B5EF4-FFF2-40B4-BE49-F238E27FC236}">
                <a16:creationId xmlns:a16="http://schemas.microsoft.com/office/drawing/2014/main" xmlns="" id="{4D5720AC-96A6-415D-902E-741C969B97EB}"/>
              </a:ext>
            </a:extLst>
          </p:cNvPr>
          <p:cNvSpPr txBox="1"/>
          <p:nvPr/>
        </p:nvSpPr>
        <p:spPr>
          <a:xfrm>
            <a:off x="3472784" y="4107899"/>
            <a:ext cx="1041230" cy="415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Energy Efficient Motors</a:t>
            </a:r>
            <a:endParaRPr lang="en-IN" sz="1050" b="1" dirty="0">
              <a:solidFill>
                <a:schemeClr val="accent1">
                  <a:lumMod val="50000"/>
                </a:schemeClr>
              </a:solidFill>
              <a:latin typeface="Segoe UI" panose="020B0502040204020203" pitchFamily="34" charset="0"/>
              <a:cs typeface="Segoe UI" panose="020B0502040204020203" pitchFamily="34" charset="0"/>
            </a:endParaRPr>
          </a:p>
        </p:txBody>
      </p:sp>
      <p:sp>
        <p:nvSpPr>
          <p:cNvPr id="46" name="TextBox 52">
            <a:extLst>
              <a:ext uri="{FF2B5EF4-FFF2-40B4-BE49-F238E27FC236}">
                <a16:creationId xmlns:a16="http://schemas.microsoft.com/office/drawing/2014/main" xmlns="" id="{B7000691-5D11-4A3C-A4DE-1B82F83817CB}"/>
              </a:ext>
            </a:extLst>
          </p:cNvPr>
          <p:cNvSpPr txBox="1"/>
          <p:nvPr/>
        </p:nvSpPr>
        <p:spPr>
          <a:xfrm>
            <a:off x="693335" y="3723819"/>
            <a:ext cx="880683" cy="569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Distribution Transformers</a:t>
            </a:r>
            <a:endParaRPr lang="en-IN" sz="1050" b="1" dirty="0">
              <a:solidFill>
                <a:schemeClr val="accent1">
                  <a:lumMod val="50000"/>
                </a:schemeClr>
              </a:solidFill>
              <a:latin typeface="Segoe UI" panose="020B0502040204020203" pitchFamily="34" charset="0"/>
              <a:cs typeface="Segoe UI" panose="020B0502040204020203" pitchFamily="34" charset="0"/>
            </a:endParaRPr>
          </a:p>
          <a:p>
            <a:pPr algn="ctr"/>
            <a:r>
              <a:rPr sz="1000" b="1" dirty="0">
                <a:solidFill>
                  <a:schemeClr val="accent1">
                    <a:lumMod val="50000"/>
                  </a:schemeClr>
                </a:solidFill>
                <a:latin typeface="Segoe UI" panose="020B0502040204020203" pitchFamily="34" charset="0"/>
                <a:cs typeface="Segoe UI" panose="020B0502040204020203" pitchFamily="34" charset="0"/>
              </a:rPr>
              <a:t>     </a:t>
            </a:r>
          </a:p>
        </p:txBody>
      </p:sp>
      <p:sp>
        <p:nvSpPr>
          <p:cNvPr id="47" name="TextBox 52">
            <a:extLst>
              <a:ext uri="{FF2B5EF4-FFF2-40B4-BE49-F238E27FC236}">
                <a16:creationId xmlns:a16="http://schemas.microsoft.com/office/drawing/2014/main" xmlns="" id="{C6C45DFD-72FA-4952-B38F-9C6A0B332CF0}"/>
              </a:ext>
            </a:extLst>
          </p:cNvPr>
          <p:cNvSpPr txBox="1"/>
          <p:nvPr/>
        </p:nvSpPr>
        <p:spPr>
          <a:xfrm>
            <a:off x="595124" y="4508598"/>
            <a:ext cx="1070128" cy="577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Diesel Generators (DG) Sets</a:t>
            </a:r>
            <a:endParaRPr lang="en-IN" sz="1050" b="1" dirty="0">
              <a:solidFill>
                <a:schemeClr val="accent1">
                  <a:lumMod val="50000"/>
                </a:schemeClr>
              </a:solidFill>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xmlns="" id="{9FC5FF81-FD5A-4133-9DC0-4AD0A7972832}"/>
              </a:ext>
            </a:extLst>
          </p:cNvPr>
          <p:cNvGrpSpPr/>
          <p:nvPr/>
        </p:nvGrpSpPr>
        <p:grpSpPr>
          <a:xfrm>
            <a:off x="1634487" y="3672139"/>
            <a:ext cx="1843374" cy="3617944"/>
            <a:chOff x="1634487" y="3672139"/>
            <a:chExt cx="1843374" cy="3617944"/>
          </a:xfrm>
        </p:grpSpPr>
        <p:sp>
          <p:nvSpPr>
            <p:cNvPr id="30" name="Right Triangle 45">
              <a:extLst>
                <a:ext uri="{FF2B5EF4-FFF2-40B4-BE49-F238E27FC236}">
                  <a16:creationId xmlns:a16="http://schemas.microsoft.com/office/drawing/2014/main" xmlns="" id="{6F32B671-C17D-4EEF-B115-B5B271A7C875}"/>
                </a:ext>
              </a:extLst>
            </p:cNvPr>
            <p:cNvSpPr/>
            <p:nvPr/>
          </p:nvSpPr>
          <p:spPr>
            <a:xfrm rot="16200000" flipH="1">
              <a:off x="2350577" y="6290562"/>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0">
                  <a:srgbClr val="275580"/>
                </a:gs>
                <a:gs pos="34000">
                  <a:srgbClr val="4FACFE"/>
                </a:gs>
                <a:gs pos="49138">
                  <a:srgbClr val="28CFFE"/>
                </a:gs>
                <a:gs pos="100000">
                  <a:srgbClr val="00F2FE"/>
                </a:gs>
              </a:gsLst>
              <a:lin ang="600000" scaled="0"/>
              <a:tileRect/>
            </a:gradFill>
            <a:ln w="12700">
              <a:miter lim="400000"/>
            </a:ln>
          </p:spPr>
          <p:txBody>
            <a:bodyPr lIns="20573" rIns="20573" anchor="ctr"/>
            <a:lstStyle/>
            <a:p>
              <a:endParaRPr sz="540"/>
            </a:p>
          </p:txBody>
        </p:sp>
        <p:sp>
          <p:nvSpPr>
            <p:cNvPr id="31" name="Rectangle 46">
              <a:extLst>
                <a:ext uri="{FF2B5EF4-FFF2-40B4-BE49-F238E27FC236}">
                  <a16:creationId xmlns:a16="http://schemas.microsoft.com/office/drawing/2014/main" xmlns="" id="{247BFEF5-5AD0-42F7-970F-444A52E0D836}"/>
                </a:ext>
              </a:extLst>
            </p:cNvPr>
            <p:cNvSpPr/>
            <p:nvPr/>
          </p:nvSpPr>
          <p:spPr>
            <a:xfrm rot="5400000">
              <a:off x="2462637" y="7050671"/>
              <a:ext cx="118779" cy="360046"/>
            </a:xfrm>
            <a:prstGeom prst="rect">
              <a:avLst/>
            </a:prstGeom>
            <a:gradFill flip="none" rotWithShape="1">
              <a:gsLst>
                <a:gs pos="0">
                  <a:srgbClr val="FFEA03"/>
                </a:gs>
                <a:gs pos="44000">
                  <a:srgbClr val="FFBA02"/>
                </a:gs>
                <a:gs pos="67000">
                  <a:srgbClr val="FF8A00"/>
                </a:gs>
                <a:gs pos="92732">
                  <a:srgbClr val="9E5501"/>
                </a:gs>
              </a:gsLst>
              <a:lin ang="9600000" scaled="0"/>
              <a:tileRect/>
            </a:gradFill>
            <a:ln w="12700">
              <a:miter lim="400000"/>
            </a:ln>
          </p:spPr>
          <p:txBody>
            <a:bodyPr lIns="20573" rIns="20573" anchor="ctr"/>
            <a:lstStyle/>
            <a:p>
              <a:endParaRPr sz="540"/>
            </a:p>
          </p:txBody>
        </p:sp>
        <p:sp>
          <p:nvSpPr>
            <p:cNvPr id="32" name="Right Triangle 47">
              <a:extLst>
                <a:ext uri="{FF2B5EF4-FFF2-40B4-BE49-F238E27FC236}">
                  <a16:creationId xmlns:a16="http://schemas.microsoft.com/office/drawing/2014/main" xmlns="" id="{7BDCFE09-84EA-4FB7-8379-A737BDD7A862}"/>
                </a:ext>
              </a:extLst>
            </p:cNvPr>
            <p:cNvSpPr/>
            <p:nvPr/>
          </p:nvSpPr>
          <p:spPr>
            <a:xfrm rot="5400000">
              <a:off x="2339510" y="6725945"/>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0">
                  <a:srgbClr val="065B00"/>
                </a:gs>
                <a:gs pos="25000">
                  <a:srgbClr val="0CB100"/>
                </a:gs>
                <a:gs pos="44000">
                  <a:srgbClr val="85CE02"/>
                </a:gs>
                <a:gs pos="100000">
                  <a:srgbClr val="FFEA03"/>
                </a:gs>
              </a:gsLst>
              <a:lin ang="600000" scaled="0"/>
              <a:tileRect/>
            </a:gradFill>
            <a:ln w="12700">
              <a:miter lim="400000"/>
            </a:ln>
          </p:spPr>
          <p:txBody>
            <a:bodyPr lIns="20573" rIns="20573" anchor="ctr"/>
            <a:lstStyle/>
            <a:p>
              <a:endParaRPr sz="540"/>
            </a:p>
          </p:txBody>
        </p:sp>
        <p:sp>
          <p:nvSpPr>
            <p:cNvPr id="33" name="Freeform: Shape 49">
              <a:extLst>
                <a:ext uri="{FF2B5EF4-FFF2-40B4-BE49-F238E27FC236}">
                  <a16:creationId xmlns:a16="http://schemas.microsoft.com/office/drawing/2014/main" xmlns="" id="{EB673FC9-8AB7-45DC-B95B-9568ABD7569C}"/>
                </a:ext>
              </a:extLst>
            </p:cNvPr>
            <p:cNvSpPr/>
            <p:nvPr/>
          </p:nvSpPr>
          <p:spPr>
            <a:xfrm>
              <a:off x="2339509" y="6748072"/>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419">
                  <a:srgbClr val="FF8A00"/>
                </a:gs>
                <a:gs pos="29316">
                  <a:srgbClr val="FFBA02"/>
                </a:gs>
                <a:gs pos="100000">
                  <a:srgbClr val="FFEA03"/>
                </a:gs>
              </a:gsLst>
              <a:lin ang="2089255"/>
            </a:gradFill>
            <a:ln w="12700">
              <a:miter lim="400000"/>
            </a:ln>
          </p:spPr>
          <p:txBody>
            <a:bodyPr lIns="20573" rIns="20573" anchor="ctr"/>
            <a:lstStyle/>
            <a:p>
              <a:endParaRPr sz="540"/>
            </a:p>
          </p:txBody>
        </p:sp>
        <p:sp>
          <p:nvSpPr>
            <p:cNvPr id="34" name="Freeform: Shape 53">
              <a:extLst>
                <a:ext uri="{FF2B5EF4-FFF2-40B4-BE49-F238E27FC236}">
                  <a16:creationId xmlns:a16="http://schemas.microsoft.com/office/drawing/2014/main" xmlns="" id="{F00DBB27-F6A3-46D9-AF91-6A919E4F0D08}"/>
                </a:ext>
              </a:extLst>
            </p:cNvPr>
            <p:cNvSpPr/>
            <p:nvPr/>
          </p:nvSpPr>
          <p:spPr>
            <a:xfrm flipH="1">
              <a:off x="1634487" y="6302626"/>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419">
                  <a:srgbClr val="0CB100"/>
                </a:gs>
                <a:gs pos="29316">
                  <a:srgbClr val="85CE02"/>
                </a:gs>
                <a:gs pos="100000">
                  <a:srgbClr val="FFEA03"/>
                </a:gs>
              </a:gsLst>
              <a:lin ang="2089255"/>
            </a:gradFill>
            <a:ln w="12700">
              <a:miter lim="400000"/>
            </a:ln>
          </p:spPr>
          <p:txBody>
            <a:bodyPr lIns="20573" rIns="20573" anchor="ctr"/>
            <a:lstStyle/>
            <a:p>
              <a:endParaRPr sz="540"/>
            </a:p>
          </p:txBody>
        </p:sp>
        <p:sp>
          <p:nvSpPr>
            <p:cNvPr id="35" name="Freeform: Shape 57">
              <a:extLst>
                <a:ext uri="{FF2B5EF4-FFF2-40B4-BE49-F238E27FC236}">
                  <a16:creationId xmlns:a16="http://schemas.microsoft.com/office/drawing/2014/main" xmlns="" id="{66728912-FFA7-4D1C-8148-4C373E0099B7}"/>
                </a:ext>
              </a:extLst>
            </p:cNvPr>
            <p:cNvSpPr/>
            <p:nvPr/>
          </p:nvSpPr>
          <p:spPr>
            <a:xfrm>
              <a:off x="2350938" y="5865898"/>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2846">
                  <a:srgbClr val="4FACFE"/>
                </a:gs>
                <a:gs pos="63342">
                  <a:srgbClr val="28CFFE"/>
                </a:gs>
                <a:gs pos="100000">
                  <a:srgbClr val="00F2FE"/>
                </a:gs>
              </a:gsLst>
              <a:lin ang="2089255"/>
            </a:gradFill>
            <a:ln w="12700">
              <a:miter lim="400000"/>
            </a:ln>
          </p:spPr>
          <p:txBody>
            <a:bodyPr lIns="20573" rIns="20573" anchor="ctr"/>
            <a:lstStyle/>
            <a:p>
              <a:endParaRPr sz="540"/>
            </a:p>
          </p:txBody>
        </p:sp>
        <p:sp>
          <p:nvSpPr>
            <p:cNvPr id="36" name="Right Triangle 60">
              <a:extLst>
                <a:ext uri="{FF2B5EF4-FFF2-40B4-BE49-F238E27FC236}">
                  <a16:creationId xmlns:a16="http://schemas.microsoft.com/office/drawing/2014/main" xmlns="" id="{318F070B-192B-4BDA-8CF6-1E91EC2A5FCC}"/>
                </a:ext>
              </a:extLst>
            </p:cNvPr>
            <p:cNvSpPr/>
            <p:nvPr/>
          </p:nvSpPr>
          <p:spPr>
            <a:xfrm rot="16200000" flipH="1">
              <a:off x="2350577" y="5412675"/>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29000">
                  <a:srgbClr val="FF2A70"/>
                </a:gs>
                <a:gs pos="65000">
                  <a:srgbClr val="E1359B"/>
                </a:gs>
                <a:gs pos="92000">
                  <a:srgbClr val="752679"/>
                </a:gs>
              </a:gsLst>
              <a:lin ang="9600000" scaled="0"/>
              <a:tileRect/>
            </a:gradFill>
            <a:ln w="12700">
              <a:miter lim="400000"/>
            </a:ln>
          </p:spPr>
          <p:txBody>
            <a:bodyPr lIns="20573" rIns="20573" anchor="ctr"/>
            <a:lstStyle/>
            <a:p>
              <a:endParaRPr sz="540"/>
            </a:p>
          </p:txBody>
        </p:sp>
        <p:sp>
          <p:nvSpPr>
            <p:cNvPr id="37" name="Right Triangle 61">
              <a:extLst>
                <a:ext uri="{FF2B5EF4-FFF2-40B4-BE49-F238E27FC236}">
                  <a16:creationId xmlns:a16="http://schemas.microsoft.com/office/drawing/2014/main" xmlns="" id="{7F8B252F-A45F-44A0-9DCE-978D85708C42}"/>
                </a:ext>
              </a:extLst>
            </p:cNvPr>
            <p:cNvSpPr/>
            <p:nvPr/>
          </p:nvSpPr>
          <p:spPr>
            <a:xfrm rot="5400000">
              <a:off x="2339510" y="5848057"/>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8645">
                  <a:srgbClr val="2C124C"/>
                </a:gs>
                <a:gs pos="37000">
                  <a:srgbClr val="6428AA"/>
                </a:gs>
                <a:gs pos="66209">
                  <a:srgbClr val="863DC8"/>
                </a:gs>
                <a:gs pos="99804">
                  <a:srgbClr val="A852E6"/>
                </a:gs>
              </a:gsLst>
              <a:lin ang="20400000" scaled="0"/>
              <a:tileRect/>
            </a:gradFill>
            <a:ln w="12700">
              <a:miter lim="400000"/>
            </a:ln>
          </p:spPr>
          <p:txBody>
            <a:bodyPr lIns="20573" rIns="20573" anchor="ctr"/>
            <a:lstStyle/>
            <a:p>
              <a:endParaRPr sz="540"/>
            </a:p>
          </p:txBody>
        </p:sp>
        <p:sp>
          <p:nvSpPr>
            <p:cNvPr id="38" name="Freeform: Shape 63">
              <a:extLst>
                <a:ext uri="{FF2B5EF4-FFF2-40B4-BE49-F238E27FC236}">
                  <a16:creationId xmlns:a16="http://schemas.microsoft.com/office/drawing/2014/main" xmlns="" id="{87893792-F5C7-4A69-8C23-4EEE34B19EBD}"/>
                </a:ext>
              </a:extLst>
            </p:cNvPr>
            <p:cNvSpPr/>
            <p:nvPr/>
          </p:nvSpPr>
          <p:spPr>
            <a:xfrm flipH="1">
              <a:off x="1634487" y="5424739"/>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2846">
                  <a:srgbClr val="6428AA"/>
                </a:gs>
                <a:gs pos="63240">
                  <a:srgbClr val="863DC8"/>
                </a:gs>
                <a:gs pos="99804">
                  <a:srgbClr val="A852E6"/>
                </a:gs>
              </a:gsLst>
              <a:lin ang="2089255"/>
            </a:gradFill>
            <a:ln w="12700">
              <a:miter lim="400000"/>
            </a:ln>
          </p:spPr>
          <p:txBody>
            <a:bodyPr lIns="20573" rIns="20573" anchor="ctr"/>
            <a:lstStyle/>
            <a:p>
              <a:endParaRPr sz="540"/>
            </a:p>
          </p:txBody>
        </p:sp>
        <p:sp>
          <p:nvSpPr>
            <p:cNvPr id="39" name="Freeform: Shape 67">
              <a:extLst>
                <a:ext uri="{FF2B5EF4-FFF2-40B4-BE49-F238E27FC236}">
                  <a16:creationId xmlns:a16="http://schemas.microsoft.com/office/drawing/2014/main" xmlns="" id="{9A566A01-C245-49A7-8D93-409D38CBB68E}"/>
                </a:ext>
              </a:extLst>
            </p:cNvPr>
            <p:cNvSpPr/>
            <p:nvPr/>
          </p:nvSpPr>
          <p:spPr>
            <a:xfrm>
              <a:off x="2350938" y="4992296"/>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1100">
                  <a:srgbClr val="C23FC6"/>
                </a:gs>
                <a:gs pos="35864">
                  <a:srgbClr val="E1359B"/>
                </a:gs>
                <a:gs pos="98109">
                  <a:srgbClr val="FF2A70"/>
                </a:gs>
              </a:gsLst>
              <a:lin ang="2089255"/>
            </a:gradFill>
            <a:ln w="12700">
              <a:miter lim="400000"/>
            </a:ln>
          </p:spPr>
          <p:txBody>
            <a:bodyPr lIns="20573" rIns="20573" anchor="ctr"/>
            <a:lstStyle/>
            <a:p>
              <a:endParaRPr sz="540"/>
            </a:p>
          </p:txBody>
        </p:sp>
        <p:sp>
          <p:nvSpPr>
            <p:cNvPr id="40" name="Right Triangle 70">
              <a:extLst>
                <a:ext uri="{FF2B5EF4-FFF2-40B4-BE49-F238E27FC236}">
                  <a16:creationId xmlns:a16="http://schemas.microsoft.com/office/drawing/2014/main" xmlns="" id="{B57E0C2D-03AE-488D-B7DD-4A57540980A8}"/>
                </a:ext>
              </a:extLst>
            </p:cNvPr>
            <p:cNvSpPr/>
            <p:nvPr/>
          </p:nvSpPr>
          <p:spPr>
            <a:xfrm rot="5400000">
              <a:off x="2339510" y="4971561"/>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0">
                  <a:srgbClr val="FFC203"/>
                </a:gs>
                <a:gs pos="38000">
                  <a:srgbClr val="FF4740"/>
                </a:gs>
                <a:gs pos="64000">
                  <a:srgbClr val="FF3847"/>
                </a:gs>
                <a:gs pos="100000">
                  <a:srgbClr val="8B1F28"/>
                </a:gs>
              </a:gsLst>
              <a:lin ang="11400000" scaled="0"/>
              <a:tileRect/>
            </a:gradFill>
            <a:ln w="12700">
              <a:miter lim="400000"/>
            </a:ln>
          </p:spPr>
          <p:txBody>
            <a:bodyPr lIns="20573" rIns="20573" anchor="ctr"/>
            <a:lstStyle/>
            <a:p>
              <a:endParaRPr sz="540"/>
            </a:p>
          </p:txBody>
        </p:sp>
        <p:sp>
          <p:nvSpPr>
            <p:cNvPr id="41" name="Freeform: Shape 72">
              <a:extLst>
                <a:ext uri="{FF2B5EF4-FFF2-40B4-BE49-F238E27FC236}">
                  <a16:creationId xmlns:a16="http://schemas.microsoft.com/office/drawing/2014/main" xmlns="" id="{4EA803BA-CDA4-4650-B619-C91D3E455427}"/>
                </a:ext>
              </a:extLst>
            </p:cNvPr>
            <p:cNvSpPr/>
            <p:nvPr/>
          </p:nvSpPr>
          <p:spPr>
            <a:xfrm flipH="1">
              <a:off x="1634487" y="4548243"/>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2846">
                  <a:srgbClr val="FF3847"/>
                </a:gs>
                <a:gs pos="63342">
                  <a:srgbClr val="FF7D25"/>
                </a:gs>
                <a:gs pos="100000">
                  <a:srgbClr val="FFC203"/>
                </a:gs>
              </a:gsLst>
              <a:lin ang="2089255"/>
            </a:gradFill>
            <a:ln w="12700">
              <a:miter lim="400000"/>
            </a:ln>
          </p:spPr>
          <p:txBody>
            <a:bodyPr lIns="20573" rIns="20573" anchor="ctr"/>
            <a:lstStyle/>
            <a:p>
              <a:endParaRPr sz="540"/>
            </a:p>
          </p:txBody>
        </p:sp>
        <p:sp>
          <p:nvSpPr>
            <p:cNvPr id="48" name="Right Triangle 45">
              <a:extLst>
                <a:ext uri="{FF2B5EF4-FFF2-40B4-BE49-F238E27FC236}">
                  <a16:creationId xmlns:a16="http://schemas.microsoft.com/office/drawing/2014/main" xmlns="" id="{FF365B80-D39E-41E4-8313-22A0F5755561}"/>
                </a:ext>
              </a:extLst>
            </p:cNvPr>
            <p:cNvSpPr/>
            <p:nvPr/>
          </p:nvSpPr>
          <p:spPr>
            <a:xfrm rot="16200000" flipH="1">
              <a:off x="2350577" y="4537962"/>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0">
                  <a:srgbClr val="275580"/>
                </a:gs>
                <a:gs pos="34000">
                  <a:srgbClr val="4FACFE"/>
                </a:gs>
                <a:gs pos="49138">
                  <a:srgbClr val="28CFFE"/>
                </a:gs>
                <a:gs pos="100000">
                  <a:srgbClr val="00F2FE"/>
                </a:gs>
              </a:gsLst>
              <a:lin ang="600000" scaled="0"/>
              <a:tileRect/>
            </a:gradFill>
            <a:ln w="12700">
              <a:miter lim="400000"/>
            </a:ln>
          </p:spPr>
          <p:txBody>
            <a:bodyPr lIns="20573" rIns="20573" anchor="ctr"/>
            <a:lstStyle/>
            <a:p>
              <a:endParaRPr sz="540"/>
            </a:p>
          </p:txBody>
        </p:sp>
        <p:sp>
          <p:nvSpPr>
            <p:cNvPr id="49" name="Freeform: Shape 57">
              <a:extLst>
                <a:ext uri="{FF2B5EF4-FFF2-40B4-BE49-F238E27FC236}">
                  <a16:creationId xmlns:a16="http://schemas.microsoft.com/office/drawing/2014/main" xmlns="" id="{4037E0BA-4BAE-4444-B2C6-64E404A0C6B2}"/>
                </a:ext>
              </a:extLst>
            </p:cNvPr>
            <p:cNvSpPr/>
            <p:nvPr/>
          </p:nvSpPr>
          <p:spPr>
            <a:xfrm>
              <a:off x="2350938" y="4113298"/>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2846">
                  <a:srgbClr val="00B050"/>
                </a:gs>
                <a:gs pos="63342">
                  <a:srgbClr val="28CFFE"/>
                </a:gs>
                <a:gs pos="100000">
                  <a:srgbClr val="00F2FE"/>
                </a:gs>
              </a:gsLst>
              <a:lin ang="2089255"/>
            </a:gradFill>
            <a:ln w="12700">
              <a:miter lim="400000"/>
            </a:ln>
          </p:spPr>
          <p:txBody>
            <a:bodyPr lIns="20573" rIns="20573" anchor="ctr"/>
            <a:lstStyle/>
            <a:p>
              <a:endParaRPr sz="540"/>
            </a:p>
          </p:txBody>
        </p:sp>
        <p:sp>
          <p:nvSpPr>
            <p:cNvPr id="50" name="Right Triangle 61">
              <a:extLst>
                <a:ext uri="{FF2B5EF4-FFF2-40B4-BE49-F238E27FC236}">
                  <a16:creationId xmlns:a16="http://schemas.microsoft.com/office/drawing/2014/main" xmlns="" id="{803CAB10-5885-4E5F-825A-680453158FAF}"/>
                </a:ext>
              </a:extLst>
            </p:cNvPr>
            <p:cNvSpPr/>
            <p:nvPr/>
          </p:nvSpPr>
          <p:spPr>
            <a:xfrm rot="5400000">
              <a:off x="2339510" y="4095457"/>
              <a:ext cx="421767" cy="42176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gradFill flip="none" rotWithShape="1">
              <a:gsLst>
                <a:gs pos="8645">
                  <a:srgbClr val="2C124C"/>
                </a:gs>
                <a:gs pos="37000">
                  <a:srgbClr val="6428AA"/>
                </a:gs>
                <a:gs pos="66209">
                  <a:srgbClr val="863DC8"/>
                </a:gs>
                <a:gs pos="99804">
                  <a:srgbClr val="A852E6"/>
                </a:gs>
              </a:gsLst>
              <a:lin ang="20400000" scaled="0"/>
              <a:tileRect/>
            </a:gradFill>
            <a:ln w="12700">
              <a:miter lim="400000"/>
            </a:ln>
          </p:spPr>
          <p:txBody>
            <a:bodyPr lIns="20573" rIns="20573" anchor="ctr"/>
            <a:lstStyle/>
            <a:p>
              <a:endParaRPr sz="540"/>
            </a:p>
          </p:txBody>
        </p:sp>
        <p:sp>
          <p:nvSpPr>
            <p:cNvPr id="51" name="Freeform: Shape 63">
              <a:extLst>
                <a:ext uri="{FF2B5EF4-FFF2-40B4-BE49-F238E27FC236}">
                  <a16:creationId xmlns:a16="http://schemas.microsoft.com/office/drawing/2014/main" xmlns="" id="{3320F1DF-E392-4830-9DA0-326A0EBEAC5C}"/>
                </a:ext>
              </a:extLst>
            </p:cNvPr>
            <p:cNvSpPr/>
            <p:nvPr/>
          </p:nvSpPr>
          <p:spPr>
            <a:xfrm flipH="1">
              <a:off x="1634487" y="3672139"/>
              <a:ext cx="1126923" cy="489007"/>
            </a:xfrm>
            <a:custGeom>
              <a:avLst/>
              <a:gdLst/>
              <a:ahLst/>
              <a:cxnLst>
                <a:cxn ang="0">
                  <a:pos x="wd2" y="hd2"/>
                </a:cxn>
                <a:cxn ang="5400000">
                  <a:pos x="wd2" y="hd2"/>
                </a:cxn>
                <a:cxn ang="10800000">
                  <a:pos x="wd2" y="hd2"/>
                </a:cxn>
                <a:cxn ang="16200000">
                  <a:pos x="wd2" y="hd2"/>
                </a:cxn>
              </a:cxnLst>
              <a:rect l="0" t="0" r="r" b="b"/>
              <a:pathLst>
                <a:path w="21600" h="21600" extrusionOk="0">
                  <a:moveTo>
                    <a:pt x="13224" y="0"/>
                  </a:moveTo>
                  <a:lnTo>
                    <a:pt x="21600" y="10800"/>
                  </a:lnTo>
                  <a:lnTo>
                    <a:pt x="13224" y="21600"/>
                  </a:lnTo>
                  <a:lnTo>
                    <a:pt x="13224" y="18736"/>
                  </a:lnTo>
                  <a:lnTo>
                    <a:pt x="0" y="18736"/>
                  </a:lnTo>
                  <a:lnTo>
                    <a:pt x="6887" y="2864"/>
                  </a:lnTo>
                  <a:lnTo>
                    <a:pt x="13224" y="2864"/>
                  </a:lnTo>
                  <a:close/>
                </a:path>
              </a:pathLst>
            </a:custGeom>
            <a:gradFill>
              <a:gsLst>
                <a:gs pos="22846">
                  <a:srgbClr val="FF5050"/>
                </a:gs>
                <a:gs pos="63240">
                  <a:srgbClr val="863DC8"/>
                </a:gs>
                <a:gs pos="99804">
                  <a:srgbClr val="A852E6"/>
                </a:gs>
              </a:gsLst>
              <a:lin ang="2089255"/>
            </a:gradFill>
            <a:ln w="12700">
              <a:miter lim="400000"/>
            </a:ln>
          </p:spPr>
          <p:txBody>
            <a:bodyPr lIns="20573" rIns="20573" anchor="ctr"/>
            <a:lstStyle/>
            <a:p>
              <a:endParaRPr sz="540"/>
            </a:p>
          </p:txBody>
        </p:sp>
      </p:grpSp>
      <p:sp>
        <p:nvSpPr>
          <p:cNvPr id="52" name="TextBox 52">
            <a:extLst>
              <a:ext uri="{FF2B5EF4-FFF2-40B4-BE49-F238E27FC236}">
                <a16:creationId xmlns:a16="http://schemas.microsoft.com/office/drawing/2014/main" xmlns="" id="{8A5F76F1-0B84-461A-835F-ABB54A29124C}"/>
              </a:ext>
            </a:extLst>
          </p:cNvPr>
          <p:cNvSpPr txBox="1"/>
          <p:nvPr/>
        </p:nvSpPr>
        <p:spPr>
          <a:xfrm>
            <a:off x="568821" y="6251476"/>
            <a:ext cx="1060580" cy="730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Uninterruptible Power Supply (UPS)</a:t>
            </a:r>
            <a:endParaRPr lang="en-IN" sz="1050" b="1" dirty="0">
              <a:solidFill>
                <a:schemeClr val="accent1">
                  <a:lumMod val="50000"/>
                </a:schemeClr>
              </a:solidFill>
              <a:latin typeface="Segoe UI" panose="020B0502040204020203" pitchFamily="34" charset="0"/>
              <a:cs typeface="Segoe UI" panose="020B0502040204020203" pitchFamily="34" charset="0"/>
            </a:endParaRPr>
          </a:p>
          <a:p>
            <a:pPr algn="ctr"/>
            <a:r>
              <a:rPr sz="1000" b="1" dirty="0">
                <a:solidFill>
                  <a:schemeClr val="accent1">
                    <a:lumMod val="50000"/>
                  </a:schemeClr>
                </a:solidFill>
                <a:latin typeface="Segoe UI" panose="020B0502040204020203" pitchFamily="34" charset="0"/>
                <a:cs typeface="Segoe UI" panose="020B0502040204020203" pitchFamily="34" charset="0"/>
              </a:rPr>
              <a:t>    </a:t>
            </a:r>
          </a:p>
        </p:txBody>
      </p:sp>
      <p:sp>
        <p:nvSpPr>
          <p:cNvPr id="53" name="TextBox 52">
            <a:extLst>
              <a:ext uri="{FF2B5EF4-FFF2-40B4-BE49-F238E27FC236}">
                <a16:creationId xmlns:a16="http://schemas.microsoft.com/office/drawing/2014/main" xmlns="" id="{FB5ABFA0-D8BE-4C3D-BC3C-2DF4A733C16A}"/>
              </a:ext>
            </a:extLst>
          </p:cNvPr>
          <p:cNvSpPr txBox="1"/>
          <p:nvPr/>
        </p:nvSpPr>
        <p:spPr>
          <a:xfrm>
            <a:off x="3552803" y="6804838"/>
            <a:ext cx="1060580" cy="569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0573" rIns="20573">
            <a:spAutoFit/>
          </a:bodyPr>
          <a:lstStyle>
            <a:lvl1pPr>
              <a:defRPr sz="2100">
                <a:solidFill>
                  <a:srgbClr val="535353"/>
                </a:solidFill>
              </a:defRPr>
            </a:lvl1pPr>
          </a:lstStyle>
          <a:p>
            <a:pPr lvl="0" algn="ctr"/>
            <a:r>
              <a:rPr lang="en-US" sz="1050" b="1" dirty="0">
                <a:solidFill>
                  <a:schemeClr val="accent1">
                    <a:lumMod val="50000"/>
                  </a:schemeClr>
                </a:solidFill>
                <a:latin typeface="Segoe UI" panose="020B0502040204020203" pitchFamily="34" charset="0"/>
                <a:cs typeface="Segoe UI" panose="020B0502040204020203" pitchFamily="34" charset="0"/>
              </a:rPr>
              <a:t>Renewable Energy Systems</a:t>
            </a:r>
            <a:endParaRPr lang="en-IN" sz="1050" b="1" dirty="0">
              <a:solidFill>
                <a:schemeClr val="accent1">
                  <a:lumMod val="50000"/>
                </a:schemeClr>
              </a:solidFill>
              <a:latin typeface="Segoe UI" panose="020B0502040204020203" pitchFamily="34" charset="0"/>
              <a:cs typeface="Segoe UI" panose="020B0502040204020203" pitchFamily="34" charset="0"/>
            </a:endParaRPr>
          </a:p>
          <a:p>
            <a:pPr algn="ctr"/>
            <a:r>
              <a:rPr sz="1000" b="1" dirty="0">
                <a:solidFill>
                  <a:schemeClr val="accent1">
                    <a:lumMod val="50000"/>
                  </a:schemeClr>
                </a:solidFill>
                <a:latin typeface="Segoe UI" panose="020B0502040204020203" pitchFamily="34" charset="0"/>
                <a:cs typeface="Segoe UI" panose="020B0502040204020203" pitchFamily="34" charset="0"/>
              </a:rPr>
              <a:t>    </a:t>
            </a:r>
          </a:p>
        </p:txBody>
      </p:sp>
      <p:pic>
        <p:nvPicPr>
          <p:cNvPr id="59" name="Picture 58">
            <a:extLst>
              <a:ext uri="{FF2B5EF4-FFF2-40B4-BE49-F238E27FC236}">
                <a16:creationId xmlns:a16="http://schemas.microsoft.com/office/drawing/2014/main" xmlns="" id="{E6B4E172-9170-4A28-B14C-4B3809324360}"/>
              </a:ext>
            </a:extLst>
          </p:cNvPr>
          <p:cNvPicPr/>
          <p:nvPr/>
        </p:nvPicPr>
        <p:blipFill>
          <a:blip r:embed="rId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60" name="Picture 2" descr="Image result for bee ECBC logo">
            <a:extLst>
              <a:ext uri="{FF2B5EF4-FFF2-40B4-BE49-F238E27FC236}">
                <a16:creationId xmlns:a16="http://schemas.microsoft.com/office/drawing/2014/main" xmlns="" id="{5FBF08D6-A172-4052-B155-D15B179FF043}"/>
              </a:ext>
            </a:extLst>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xmlns="" id="{BF3B10DF-4E61-4E81-9D2A-C539E8771830}"/>
              </a:ext>
            </a:extLst>
          </p:cNvPr>
          <p:cNvSpPr txBox="1"/>
          <p:nvPr/>
        </p:nvSpPr>
        <p:spPr>
          <a:xfrm>
            <a:off x="142399" y="1941253"/>
            <a:ext cx="3144498" cy="1061829"/>
          </a:xfrm>
          <a:prstGeom prst="rect">
            <a:avLst/>
          </a:prstGeom>
          <a:noFill/>
        </p:spPr>
        <p:txBody>
          <a:bodyPr wrap="square" rtlCol="0">
            <a:spAutoFit/>
          </a:bodyPr>
          <a:lstStyle/>
          <a:p>
            <a:pPr algn="just"/>
            <a:r>
              <a:rPr lang="en-US" sz="1050" b="1" dirty="0">
                <a:solidFill>
                  <a:schemeClr val="tx2"/>
                </a:solidFill>
                <a:latin typeface="Segoe UI" panose="020B0502040204020203" pitchFamily="34" charset="0"/>
                <a:cs typeface="Segoe UI" panose="020B0502040204020203" pitchFamily="34" charset="0"/>
              </a:rPr>
              <a:t>All the electrical systems installed in a building such as Distribution Transformer, Electric </a:t>
            </a:r>
            <a:r>
              <a:rPr lang="en-US" sz="1050" b="1" dirty="0" smtClean="0">
                <a:solidFill>
                  <a:schemeClr val="tx2"/>
                </a:solidFill>
                <a:latin typeface="Segoe UI" panose="020B0502040204020203" pitchFamily="34" charset="0"/>
                <a:cs typeface="Segoe UI" panose="020B0502040204020203" pitchFamily="34" charset="0"/>
              </a:rPr>
              <a:t>Motors, DG Set, UPS, Power </a:t>
            </a:r>
            <a:r>
              <a:rPr lang="en-US" sz="1050" b="1" dirty="0">
                <a:solidFill>
                  <a:schemeClr val="tx2"/>
                </a:solidFill>
                <a:latin typeface="Segoe UI" panose="020B0502040204020203" pitchFamily="34" charset="0"/>
                <a:cs typeface="Segoe UI" panose="020B0502040204020203" pitchFamily="34" charset="0"/>
              </a:rPr>
              <a:t>Factor Controller, Electrical Metering and Electrical Monitoring </a:t>
            </a:r>
            <a:endParaRPr lang="en-IN" sz="1050" b="1" dirty="0">
              <a:solidFill>
                <a:schemeClr val="tx2"/>
              </a:solidFill>
            </a:endParaRPr>
          </a:p>
          <a:p>
            <a:pPr algn="just"/>
            <a:endParaRPr lang="en-IN" sz="1050" b="1" dirty="0">
              <a:solidFill>
                <a:schemeClr val="tx2"/>
              </a:solidFill>
              <a:latin typeface="Segoe UI" panose="020B0502040204020203" pitchFamily="34" charset="0"/>
              <a:cs typeface="Segoe UI" panose="020B0502040204020203" pitchFamily="34" charset="0"/>
            </a:endParaRPr>
          </a:p>
        </p:txBody>
      </p:sp>
      <p:sp>
        <p:nvSpPr>
          <p:cNvPr id="70" name="Flowchart: Connector 69">
            <a:extLst>
              <a:ext uri="{FF2B5EF4-FFF2-40B4-BE49-F238E27FC236}">
                <a16:creationId xmlns:a16="http://schemas.microsoft.com/office/drawing/2014/main" xmlns="" id="{0A7C8002-47EB-4D7A-8C11-29B79B510C0B}"/>
              </a:ext>
            </a:extLst>
          </p:cNvPr>
          <p:cNvSpPr/>
          <p:nvPr/>
        </p:nvSpPr>
        <p:spPr>
          <a:xfrm>
            <a:off x="2343881" y="2750844"/>
            <a:ext cx="343420" cy="343116"/>
          </a:xfrm>
          <a:prstGeom prst="flowChartConnector">
            <a:avLst/>
          </a:prstGeom>
          <a:solidFill>
            <a:schemeClr val="accent1">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grpSp>
        <p:nvGrpSpPr>
          <p:cNvPr id="71" name="Group 70">
            <a:extLst>
              <a:ext uri="{FF2B5EF4-FFF2-40B4-BE49-F238E27FC236}">
                <a16:creationId xmlns:a16="http://schemas.microsoft.com/office/drawing/2014/main" xmlns="" id="{E4026763-6497-47AD-9C05-1BE53D9713C7}"/>
              </a:ext>
            </a:extLst>
          </p:cNvPr>
          <p:cNvGrpSpPr/>
          <p:nvPr/>
        </p:nvGrpSpPr>
        <p:grpSpPr>
          <a:xfrm rot="180483">
            <a:off x="2452280" y="2923477"/>
            <a:ext cx="127079" cy="69056"/>
            <a:chOff x="2452280" y="2479678"/>
            <a:chExt cx="127079" cy="69056"/>
          </a:xfrm>
        </p:grpSpPr>
        <p:cxnSp>
          <p:nvCxnSpPr>
            <p:cNvPr id="72" name="Straight Connector 71">
              <a:extLst>
                <a:ext uri="{FF2B5EF4-FFF2-40B4-BE49-F238E27FC236}">
                  <a16:creationId xmlns:a16="http://schemas.microsoft.com/office/drawing/2014/main" xmlns="" id="{95A4BE74-264C-4F71-BB41-48412E3F0B0F}"/>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xmlns="" id="{27541A36-D8D4-435B-A565-2DFB832F6638}"/>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xmlns="" id="{EBA495A9-91B2-4E1B-AA75-696535DF8FFB}"/>
              </a:ext>
            </a:extLst>
          </p:cNvPr>
          <p:cNvSpPr txBox="1"/>
          <p:nvPr/>
        </p:nvSpPr>
        <p:spPr>
          <a:xfrm>
            <a:off x="3524705" y="1524758"/>
            <a:ext cx="969634" cy="1061829"/>
          </a:xfrm>
          <a:prstGeom prst="rect">
            <a:avLst/>
          </a:prstGeom>
          <a:noFill/>
        </p:spPr>
        <p:txBody>
          <a:bodyPr wrap="square" rtlCol="0">
            <a:spAutoFit/>
          </a:bodyPr>
          <a:lstStyle/>
          <a:p>
            <a:pPr algn="ctr"/>
            <a:r>
              <a:rPr lang="en-US" sz="700" b="1" dirty="0">
                <a:solidFill>
                  <a:srgbClr val="105776"/>
                </a:solidFill>
                <a:latin typeface="Segoe UI" panose="020B0502040204020203" pitchFamily="34" charset="0"/>
                <a:cs typeface="Segoe UI" panose="020B0502040204020203" pitchFamily="34" charset="0"/>
              </a:rPr>
              <a:t>The requirements of the electrical power, apply</a:t>
            </a:r>
          </a:p>
          <a:p>
            <a:pPr algn="ctr"/>
            <a:r>
              <a:rPr lang="en-US" sz="700" b="1" dirty="0">
                <a:solidFill>
                  <a:srgbClr val="105776"/>
                </a:solidFill>
                <a:latin typeface="Segoe UI" panose="020B0502040204020203" pitchFamily="34" charset="0"/>
                <a:cs typeface="Segoe UI" panose="020B0502040204020203" pitchFamily="34" charset="0"/>
              </a:rPr>
              <a:t>to all power distribution systems in buildings</a:t>
            </a:r>
          </a:p>
          <a:p>
            <a:pPr algn="ctr"/>
            <a:r>
              <a:rPr lang="en-US" sz="700" b="1" dirty="0">
                <a:solidFill>
                  <a:srgbClr val="105776"/>
                </a:solidFill>
                <a:latin typeface="Segoe UI" panose="020B0502040204020203" pitchFamily="34" charset="0"/>
                <a:cs typeface="Segoe UI" panose="020B0502040204020203" pitchFamily="34" charset="0"/>
              </a:rPr>
              <a:t>that the ECBC standard covers.</a:t>
            </a:r>
          </a:p>
        </p:txBody>
      </p:sp>
      <p:sp>
        <p:nvSpPr>
          <p:cNvPr id="100" name="TextBox 99">
            <a:extLst>
              <a:ext uri="{FF2B5EF4-FFF2-40B4-BE49-F238E27FC236}">
                <a16:creationId xmlns:a16="http://schemas.microsoft.com/office/drawing/2014/main" xmlns="" id="{0BF16FB8-392A-461E-B1B4-D2FB870AA7E8}"/>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rgbClr val="105776"/>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rgbClr val="105776"/>
                </a:solidFill>
                <a:latin typeface="Segoe UI" panose="020B0502040204020203" pitchFamily="34" charset="0"/>
                <a:cs typeface="Segoe UI" panose="020B0502040204020203" pitchFamily="34" charset="0"/>
              </a:rPr>
              <a:t>CODE (ECBC)</a:t>
            </a:r>
            <a:endParaRPr lang="en-IN" sz="1600" b="1" dirty="0">
              <a:solidFill>
                <a:srgbClr val="105776"/>
              </a:solidFill>
              <a:latin typeface="Aharoni" panose="02010803020104030203" pitchFamily="2" charset="-79"/>
              <a:cs typeface="Aharoni" panose="02010803020104030203" pitchFamily="2" charset="-79"/>
            </a:endParaRPr>
          </a:p>
        </p:txBody>
      </p:sp>
      <p:sp>
        <p:nvSpPr>
          <p:cNvPr id="103" name="TextBox 102">
            <a:extLst>
              <a:ext uri="{FF2B5EF4-FFF2-40B4-BE49-F238E27FC236}">
                <a16:creationId xmlns:a16="http://schemas.microsoft.com/office/drawing/2014/main" xmlns="" id="{8F45F48C-B45E-4DE8-A7BA-A6D427D1AADF}"/>
              </a:ext>
            </a:extLst>
          </p:cNvPr>
          <p:cNvSpPr txBox="1"/>
          <p:nvPr/>
        </p:nvSpPr>
        <p:spPr>
          <a:xfrm>
            <a:off x="142834" y="1229791"/>
            <a:ext cx="3109506" cy="584775"/>
          </a:xfrm>
          <a:prstGeom prst="rect">
            <a:avLst/>
          </a:prstGeom>
          <a:noFill/>
        </p:spPr>
        <p:txBody>
          <a:bodyPr wrap="square" rtlCol="0">
            <a:spAutoFit/>
          </a:bodyPr>
          <a:lstStyle/>
          <a:p>
            <a:r>
              <a:rPr lang="en-US" sz="1600" b="1" dirty="0">
                <a:solidFill>
                  <a:schemeClr val="accent1">
                    <a:lumMod val="50000"/>
                  </a:schemeClr>
                </a:solidFill>
                <a:latin typeface="Segoe UI" panose="020B0502040204020203" pitchFamily="34" charset="0"/>
                <a:cs typeface="Segoe UI" panose="020B0502040204020203" pitchFamily="34" charset="0"/>
              </a:rPr>
              <a:t>ELECTRICAL SYSTEMS</a:t>
            </a:r>
          </a:p>
          <a:p>
            <a:r>
              <a:rPr lang="en-US" sz="1600" b="1" dirty="0">
                <a:solidFill>
                  <a:schemeClr val="accent1">
                    <a:lumMod val="50000"/>
                  </a:schemeClr>
                </a:solidFill>
                <a:latin typeface="Segoe UI" panose="020B0502040204020203" pitchFamily="34" charset="0"/>
                <a:cs typeface="Segoe UI" panose="020B0502040204020203" pitchFamily="34" charset="0"/>
              </a:rPr>
              <a:t>(Section §7 of ECBC 2017)</a:t>
            </a:r>
            <a:endParaRPr lang="en-IN" sz="1600" b="1" dirty="0">
              <a:solidFill>
                <a:schemeClr val="accent1">
                  <a:lumMod val="50000"/>
                </a:schemeClr>
              </a:solidFill>
              <a:latin typeface="Segoe UI"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283273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p:tmAbs val="0"/>
                                  </p:iterate>
                                  <p:childTnLst>
                                    <p:set>
                                      <p:cBhvr>
                                        <p:cTn id="6" fill="hold"/>
                                        <p:tgtEl>
                                          <p:spTgt spid="44"/>
                                        </p:tgtEl>
                                        <p:attrNameLst>
                                          <p:attrName>style.visibility</p:attrName>
                                        </p:attrNameLst>
                                      </p:cBhvr>
                                      <p:to>
                                        <p:strVal val="visible"/>
                                      </p:to>
                                    </p:set>
                                    <p:animEffect transition="in" filter="wipe(up)">
                                      <p:cBhvr>
                                        <p:cTn id="7" dur="600"/>
                                        <p:tgtEl>
                                          <p:spTgt spid="44"/>
                                        </p:tgtEl>
                                      </p:cBhvr>
                                    </p:animEffect>
                                  </p:childTnLst>
                                </p:cTn>
                              </p:par>
                            </p:childTnLst>
                          </p:cTn>
                        </p:par>
                        <p:par>
                          <p:cTn id="8" fill="hold">
                            <p:stCondLst>
                              <p:cond delay="600"/>
                            </p:stCondLst>
                            <p:childTnLst>
                              <p:par>
                                <p:cTn id="9" presetID="22" presetClass="entr" presetSubtype="1" fill="hold" grpId="0" nodeType="afterEffect">
                                  <p:stCondLst>
                                    <p:cond delay="0"/>
                                  </p:stCondLst>
                                  <p:iterate>
                                    <p:tmAbs val="0"/>
                                  </p:iterate>
                                  <p:childTnLst>
                                    <p:set>
                                      <p:cBhvr>
                                        <p:cTn id="10" fill="hold"/>
                                        <p:tgtEl>
                                          <p:spTgt spid="43"/>
                                        </p:tgtEl>
                                        <p:attrNameLst>
                                          <p:attrName>style.visibility</p:attrName>
                                        </p:attrNameLst>
                                      </p:cBhvr>
                                      <p:to>
                                        <p:strVal val="visible"/>
                                      </p:to>
                                    </p:set>
                                    <p:animEffect transition="in" filter="wipe(up)">
                                      <p:cBhvr>
                                        <p:cTn id="11" dur="600"/>
                                        <p:tgtEl>
                                          <p:spTgt spid="43"/>
                                        </p:tgtEl>
                                      </p:cBhvr>
                                    </p:animEffect>
                                  </p:childTnLst>
                                </p:cTn>
                              </p:par>
                            </p:childTnLst>
                          </p:cTn>
                        </p:par>
                        <p:par>
                          <p:cTn id="12" fill="hold">
                            <p:stCondLst>
                              <p:cond delay="1200"/>
                            </p:stCondLst>
                            <p:childTnLst>
                              <p:par>
                                <p:cTn id="13" presetID="22" presetClass="entr" presetSubtype="1" fill="hold" grpId="0" nodeType="afterEffect">
                                  <p:stCondLst>
                                    <p:cond delay="0"/>
                                  </p:stCondLst>
                                  <p:iterate>
                                    <p:tmAbs val="0"/>
                                  </p:iterate>
                                  <p:childTnLst>
                                    <p:set>
                                      <p:cBhvr>
                                        <p:cTn id="14" fill="hold"/>
                                        <p:tgtEl>
                                          <p:spTgt spid="42"/>
                                        </p:tgtEl>
                                        <p:attrNameLst>
                                          <p:attrName>style.visibility</p:attrName>
                                        </p:attrNameLst>
                                      </p:cBhvr>
                                      <p:to>
                                        <p:strVal val="visible"/>
                                      </p:to>
                                    </p:set>
                                    <p:animEffect transition="in" filter="wipe(up)">
                                      <p:cBhvr>
                                        <p:cTn id="15" dur="600"/>
                                        <p:tgtEl>
                                          <p:spTgt spid="42"/>
                                        </p:tgtEl>
                                      </p:cBhvr>
                                    </p:animEffect>
                                  </p:childTnLst>
                                </p:cTn>
                              </p:par>
                            </p:childTnLst>
                          </p:cTn>
                        </p:par>
                        <p:par>
                          <p:cTn id="16" fill="hold">
                            <p:stCondLst>
                              <p:cond delay="1800"/>
                            </p:stCondLst>
                            <p:childTnLst>
                              <p:par>
                                <p:cTn id="17" presetID="22" presetClass="entr" presetSubtype="1" fill="hold" grpId="0" nodeType="afterEffect">
                                  <p:stCondLst>
                                    <p:cond delay="0"/>
                                  </p:stCondLst>
                                  <p:iterate>
                                    <p:tmAbs val="0"/>
                                  </p:iterate>
                                  <p:childTnLst>
                                    <p:set>
                                      <p:cBhvr>
                                        <p:cTn id="18" fill="hold"/>
                                        <p:tgtEl>
                                          <p:spTgt spid="47"/>
                                        </p:tgtEl>
                                        <p:attrNameLst>
                                          <p:attrName>style.visibility</p:attrName>
                                        </p:attrNameLst>
                                      </p:cBhvr>
                                      <p:to>
                                        <p:strVal val="visible"/>
                                      </p:to>
                                    </p:set>
                                    <p:animEffect transition="in" filter="wipe(up)">
                                      <p:cBhvr>
                                        <p:cTn id="19" dur="600"/>
                                        <p:tgtEl>
                                          <p:spTgt spid="47"/>
                                        </p:tgtEl>
                                      </p:cBhvr>
                                    </p:animEffect>
                                  </p:childTnLst>
                                </p:cTn>
                              </p:par>
                            </p:childTnLst>
                          </p:cTn>
                        </p:par>
                        <p:par>
                          <p:cTn id="20" fill="hold">
                            <p:stCondLst>
                              <p:cond delay="2400"/>
                            </p:stCondLst>
                            <p:childTnLst>
                              <p:par>
                                <p:cTn id="21" presetID="22" presetClass="entr" presetSubtype="1" fill="hold" grpId="0" nodeType="afterEffect">
                                  <p:stCondLst>
                                    <p:cond delay="0"/>
                                  </p:stCondLst>
                                  <p:iterate>
                                    <p:tmAbs val="0"/>
                                  </p:iterate>
                                  <p:childTnLst>
                                    <p:set>
                                      <p:cBhvr>
                                        <p:cTn id="22" fill="hold"/>
                                        <p:tgtEl>
                                          <p:spTgt spid="45"/>
                                        </p:tgtEl>
                                        <p:attrNameLst>
                                          <p:attrName>style.visibility</p:attrName>
                                        </p:attrNameLst>
                                      </p:cBhvr>
                                      <p:to>
                                        <p:strVal val="visible"/>
                                      </p:to>
                                    </p:set>
                                    <p:animEffect transition="in" filter="wipe(up)">
                                      <p:cBhvr>
                                        <p:cTn id="23" dur="600"/>
                                        <p:tgtEl>
                                          <p:spTgt spid="45"/>
                                        </p:tgtEl>
                                      </p:cBhvr>
                                    </p:animEffect>
                                  </p:childTnLst>
                                </p:cTn>
                              </p:par>
                            </p:childTnLst>
                          </p:cTn>
                        </p:par>
                        <p:par>
                          <p:cTn id="24" fill="hold">
                            <p:stCondLst>
                              <p:cond delay="3000"/>
                            </p:stCondLst>
                            <p:childTnLst>
                              <p:par>
                                <p:cTn id="25" presetID="22" presetClass="entr" presetSubtype="1" fill="hold" grpId="0" nodeType="afterEffect">
                                  <p:stCondLst>
                                    <p:cond delay="0"/>
                                  </p:stCondLst>
                                  <p:iterate>
                                    <p:tmAbs val="0"/>
                                  </p:iterate>
                                  <p:childTnLst>
                                    <p:set>
                                      <p:cBhvr>
                                        <p:cTn id="26" fill="hold"/>
                                        <p:tgtEl>
                                          <p:spTgt spid="46"/>
                                        </p:tgtEl>
                                        <p:attrNameLst>
                                          <p:attrName>style.visibility</p:attrName>
                                        </p:attrNameLst>
                                      </p:cBhvr>
                                      <p:to>
                                        <p:strVal val="visible"/>
                                      </p:to>
                                    </p:set>
                                    <p:animEffect transition="in" filter="wipe(up)">
                                      <p:cBhvr>
                                        <p:cTn id="27" dur="600"/>
                                        <p:tgtEl>
                                          <p:spTgt spid="46"/>
                                        </p:tgtEl>
                                      </p:cBhvr>
                                    </p:animEffect>
                                  </p:childTnLst>
                                </p:cTn>
                              </p:par>
                            </p:childTnLst>
                          </p:cTn>
                        </p:par>
                        <p:par>
                          <p:cTn id="28" fill="hold">
                            <p:stCondLst>
                              <p:cond delay="3600"/>
                            </p:stCondLst>
                            <p:childTnLst>
                              <p:par>
                                <p:cTn id="29" presetID="22" presetClass="entr" presetSubtype="1" fill="hold" grpId="0" nodeType="afterEffect">
                                  <p:stCondLst>
                                    <p:cond delay="0"/>
                                  </p:stCondLst>
                                  <p:iterate>
                                    <p:tmAbs val="0"/>
                                  </p:iterate>
                                  <p:childTnLst>
                                    <p:set>
                                      <p:cBhvr>
                                        <p:cTn id="30" fill="hold"/>
                                        <p:tgtEl>
                                          <p:spTgt spid="52"/>
                                        </p:tgtEl>
                                        <p:attrNameLst>
                                          <p:attrName>style.visibility</p:attrName>
                                        </p:attrNameLst>
                                      </p:cBhvr>
                                      <p:to>
                                        <p:strVal val="visible"/>
                                      </p:to>
                                    </p:set>
                                    <p:animEffect transition="in" filter="wipe(up)">
                                      <p:cBhvr>
                                        <p:cTn id="31" dur="600"/>
                                        <p:tgtEl>
                                          <p:spTgt spid="52"/>
                                        </p:tgtEl>
                                      </p:cBhvr>
                                    </p:animEffect>
                                  </p:childTnLst>
                                </p:cTn>
                              </p:par>
                            </p:childTnLst>
                          </p:cTn>
                        </p:par>
                        <p:par>
                          <p:cTn id="32" fill="hold">
                            <p:stCondLst>
                              <p:cond delay="4200"/>
                            </p:stCondLst>
                            <p:childTnLst>
                              <p:par>
                                <p:cTn id="33" presetID="22" presetClass="entr" presetSubtype="1" fill="hold" grpId="0" nodeType="afterEffect">
                                  <p:stCondLst>
                                    <p:cond delay="0"/>
                                  </p:stCondLst>
                                  <p:iterate>
                                    <p:tmAbs val="0"/>
                                  </p:iterate>
                                  <p:childTnLst>
                                    <p:set>
                                      <p:cBhvr>
                                        <p:cTn id="34" fill="hold"/>
                                        <p:tgtEl>
                                          <p:spTgt spid="53"/>
                                        </p:tgtEl>
                                        <p:attrNameLst>
                                          <p:attrName>style.visibility</p:attrName>
                                        </p:attrNameLst>
                                      </p:cBhvr>
                                      <p:to>
                                        <p:strVal val="visible"/>
                                      </p:to>
                                    </p:set>
                                    <p:animEffect transition="in" filter="wipe(up)">
                                      <p:cBhvr>
                                        <p:cTn id="35" dur="6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dvAuto="0"/>
      <p:bldP spid="43" grpId="0" animBg="1" advAuto="0"/>
      <p:bldP spid="44" grpId="0" animBg="1" advAuto="0"/>
      <p:bldP spid="45" grpId="0" animBg="1" advAuto="0"/>
      <p:bldP spid="46" grpId="0" animBg="1" advAuto="0"/>
      <p:bldP spid="47" grpId="0" animBg="1" advAuto="0"/>
      <p:bldP spid="52" grpId="0" animBg="1" advAuto="0"/>
      <p:bldP spid="53"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B9"/>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F318EE15-30FB-41ED-9321-1A1AD094D1A0}"/>
              </a:ext>
            </a:extLst>
          </p:cNvPr>
          <p:cNvSpPr/>
          <p:nvPr/>
        </p:nvSpPr>
        <p:spPr>
          <a:xfrm>
            <a:off x="0" y="1148377"/>
            <a:ext cx="5029200" cy="1785583"/>
          </a:xfrm>
          <a:prstGeom prst="rect">
            <a:avLst/>
          </a:prstGeom>
          <a:solidFill>
            <a:srgbClr val="FFC2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5" name="Picture 24">
            <a:extLst>
              <a:ext uri="{FF2B5EF4-FFF2-40B4-BE49-F238E27FC236}">
                <a16:creationId xmlns:a16="http://schemas.microsoft.com/office/drawing/2014/main" xmlns="" id="{745EA0CD-04CA-426B-B904-DFE477365FB7}"/>
              </a:ext>
            </a:extLst>
          </p:cNvPr>
          <p:cNvPicPr>
            <a:picLocks noChangeAspect="1"/>
          </p:cNvPicPr>
          <p:nvPr/>
        </p:nvPicPr>
        <p:blipFill>
          <a:blip r:embed="rId2"/>
          <a:stretch>
            <a:fillRect/>
          </a:stretch>
        </p:blipFill>
        <p:spPr>
          <a:xfrm>
            <a:off x="3352508" y="1094840"/>
            <a:ext cx="1676692" cy="1933820"/>
          </a:xfrm>
          <a:prstGeom prst="rect">
            <a:avLst/>
          </a:prstGeom>
        </p:spPr>
      </p:pic>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1148367"/>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sp>
        <p:nvSpPr>
          <p:cNvPr id="14" name="Flowchart: Connector 13">
            <a:extLst>
              <a:ext uri="{FF2B5EF4-FFF2-40B4-BE49-F238E27FC236}">
                <a16:creationId xmlns:a16="http://schemas.microsoft.com/office/drawing/2014/main" xmlns="" id="{6E538328-29D9-4FFF-B2DE-84E83AA4A9E7}"/>
              </a:ext>
            </a:extLst>
          </p:cNvPr>
          <p:cNvSpPr/>
          <p:nvPr/>
        </p:nvSpPr>
        <p:spPr>
          <a:xfrm>
            <a:off x="2343881" y="2754654"/>
            <a:ext cx="343420" cy="343116"/>
          </a:xfrm>
          <a:prstGeom prst="flowChartConnector">
            <a:avLst/>
          </a:prstGeom>
          <a:solidFill>
            <a:srgbClr val="FFC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latin typeface="Segoe UI" panose="020B0502040204020203" pitchFamily="34" charset="0"/>
              <a:cs typeface="Segoe UI" panose="020B0502040204020203" pitchFamily="34" charset="0"/>
            </a:endParaRPr>
          </a:p>
        </p:txBody>
      </p:sp>
      <p:grpSp>
        <p:nvGrpSpPr>
          <p:cNvPr id="206" name="Group 205">
            <a:extLst>
              <a:ext uri="{FF2B5EF4-FFF2-40B4-BE49-F238E27FC236}">
                <a16:creationId xmlns:a16="http://schemas.microsoft.com/office/drawing/2014/main" xmlns="" id="{13C615EF-DC2D-4E10-88BF-6B95AD0BA9D5}"/>
              </a:ext>
            </a:extLst>
          </p:cNvPr>
          <p:cNvGrpSpPr/>
          <p:nvPr/>
        </p:nvGrpSpPr>
        <p:grpSpPr>
          <a:xfrm rot="180483">
            <a:off x="2452280" y="2927287"/>
            <a:ext cx="127079" cy="69056"/>
            <a:chOff x="2452280" y="2479678"/>
            <a:chExt cx="127079" cy="69056"/>
          </a:xfrm>
        </p:grpSpPr>
        <p:cxnSp>
          <p:nvCxnSpPr>
            <p:cNvPr id="183" name="Straight Connector 182">
              <a:extLst>
                <a:ext uri="{FF2B5EF4-FFF2-40B4-BE49-F238E27FC236}">
                  <a16:creationId xmlns:a16="http://schemas.microsoft.com/office/drawing/2014/main" xmlns="" id="{419F86B7-4E43-413B-94CB-1B7F84721A0D}"/>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DE46A882-6AC0-4384-9E77-512136976463}"/>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7" name="TextBox 206">
            <a:extLst>
              <a:ext uri="{FF2B5EF4-FFF2-40B4-BE49-F238E27FC236}">
                <a16:creationId xmlns:a16="http://schemas.microsoft.com/office/drawing/2014/main" xmlns="" id="{51965288-D0D4-4A12-A938-7F141B3DD0E1}"/>
              </a:ext>
            </a:extLst>
          </p:cNvPr>
          <p:cNvSpPr txBox="1"/>
          <p:nvPr/>
        </p:nvSpPr>
        <p:spPr>
          <a:xfrm>
            <a:off x="142834" y="1920712"/>
            <a:ext cx="3057566" cy="900246"/>
          </a:xfrm>
          <a:prstGeom prst="rect">
            <a:avLst/>
          </a:prstGeom>
          <a:noFill/>
        </p:spPr>
        <p:txBody>
          <a:bodyPr wrap="square" rtlCol="0">
            <a:spAutoFit/>
          </a:bodyPr>
          <a:lstStyle/>
          <a:p>
            <a:pPr algn="just"/>
            <a:r>
              <a:rPr lang="en-US" sz="1050" b="1" dirty="0">
                <a:solidFill>
                  <a:schemeClr val="tx2"/>
                </a:solidFill>
                <a:latin typeface="Segoe UI" panose="020B0502040204020203" pitchFamily="34" charset="0"/>
                <a:cs typeface="Segoe UI" panose="020B0502040204020203" pitchFamily="34" charset="0"/>
              </a:rPr>
              <a:t>ECBC promotes the use of renewables and dedicated space for Solar PV installation in a building to generate electricity at the site and making a building self-sufficient. </a:t>
            </a:r>
            <a:endParaRPr lang="en-IN" sz="1050" b="1" dirty="0">
              <a:solidFill>
                <a:schemeClr val="tx2"/>
              </a:solidFill>
              <a:latin typeface="Segoe UI" panose="020B0502040204020203" pitchFamily="34" charset="0"/>
              <a:cs typeface="Segoe UI" panose="020B0502040204020203" pitchFamily="34" charset="0"/>
            </a:endParaRPr>
          </a:p>
          <a:p>
            <a:pPr algn="just"/>
            <a:endParaRPr lang="en-IN" sz="1050" b="1" dirty="0">
              <a:solidFill>
                <a:schemeClr val="tx2"/>
              </a:solidFill>
              <a:latin typeface="Segoe UI" panose="020B0502040204020203" pitchFamily="34" charset="0"/>
              <a:cs typeface="Segoe UI" panose="020B0502040204020203" pitchFamily="34" charset="0"/>
            </a:endParaRPr>
          </a:p>
        </p:txBody>
      </p:sp>
      <p:sp>
        <p:nvSpPr>
          <p:cNvPr id="217" name="TextBox 216">
            <a:extLst>
              <a:ext uri="{FF2B5EF4-FFF2-40B4-BE49-F238E27FC236}">
                <a16:creationId xmlns:a16="http://schemas.microsoft.com/office/drawing/2014/main" xmlns="" id="{F3AF005E-5040-43C2-9610-E98B218B7116}"/>
              </a:ext>
            </a:extLst>
          </p:cNvPr>
          <p:cNvSpPr txBox="1"/>
          <p:nvPr/>
        </p:nvSpPr>
        <p:spPr>
          <a:xfrm>
            <a:off x="3557998" y="1456392"/>
            <a:ext cx="874948" cy="1169551"/>
          </a:xfrm>
          <a:prstGeom prst="rect">
            <a:avLst/>
          </a:prstGeom>
          <a:noFill/>
        </p:spPr>
        <p:txBody>
          <a:bodyPr wrap="square" rtlCol="0">
            <a:spAutoFit/>
          </a:bodyPr>
          <a:lstStyle/>
          <a:p>
            <a:pPr algn="ctr"/>
            <a:r>
              <a:rPr lang="en-US" sz="700" b="1" dirty="0">
                <a:solidFill>
                  <a:srgbClr val="864A05"/>
                </a:solidFill>
                <a:latin typeface="Segoe UI" panose="020B0502040204020203" pitchFamily="34" charset="0"/>
                <a:cs typeface="Segoe UI" panose="020B0502040204020203" pitchFamily="34" charset="0"/>
              </a:rPr>
              <a:t>Solar PV panels, solar water heaters (comfort system) and geothermal heat pumps are some technologies that can be installed at site. </a:t>
            </a:r>
          </a:p>
        </p:txBody>
      </p:sp>
      <p:graphicFrame>
        <p:nvGraphicFramePr>
          <p:cNvPr id="4" name="Table 4">
            <a:extLst>
              <a:ext uri="{FF2B5EF4-FFF2-40B4-BE49-F238E27FC236}">
                <a16:creationId xmlns:a16="http://schemas.microsoft.com/office/drawing/2014/main" xmlns="" id="{5DC127DF-9783-4F5A-8428-B8711BA4179E}"/>
              </a:ext>
            </a:extLst>
          </p:cNvPr>
          <p:cNvGraphicFramePr>
            <a:graphicFrameLocks noGrp="1"/>
          </p:cNvGraphicFramePr>
          <p:nvPr>
            <p:extLst>
              <p:ext uri="{D42A27DB-BD31-4B8C-83A1-F6EECF244321}">
                <p14:modId xmlns="" xmlns:p14="http://schemas.microsoft.com/office/powerpoint/2010/main" val="1053439822"/>
              </p:ext>
            </p:extLst>
          </p:nvPr>
        </p:nvGraphicFramePr>
        <p:xfrm>
          <a:off x="1141520" y="3545770"/>
          <a:ext cx="3331624" cy="1960665"/>
        </p:xfrm>
        <a:graphic>
          <a:graphicData uri="http://schemas.openxmlformats.org/drawingml/2006/table">
            <a:tbl>
              <a:tblPr firstRow="1" bandRow="1">
                <a:tableStyleId>{2A488322-F2BA-4B5B-9748-0D474271808F}</a:tableStyleId>
              </a:tblPr>
              <a:tblGrid>
                <a:gridCol w="1665812">
                  <a:extLst>
                    <a:ext uri="{9D8B030D-6E8A-4147-A177-3AD203B41FA5}">
                      <a16:colId xmlns:a16="http://schemas.microsoft.com/office/drawing/2014/main" xmlns="" val="1190389953"/>
                    </a:ext>
                  </a:extLst>
                </a:gridCol>
                <a:gridCol w="1665812">
                  <a:extLst>
                    <a:ext uri="{9D8B030D-6E8A-4147-A177-3AD203B41FA5}">
                      <a16:colId xmlns:a16="http://schemas.microsoft.com/office/drawing/2014/main" xmlns="" val="3509680323"/>
                    </a:ext>
                  </a:extLst>
                </a:gridCol>
              </a:tblGrid>
              <a:tr h="513533">
                <a:tc>
                  <a:txBody>
                    <a:bodyPr/>
                    <a:lstStyle/>
                    <a:p>
                      <a:pPr algn="ctr"/>
                      <a:r>
                        <a:rPr lang="en-IN" sz="1000" dirty="0">
                          <a:solidFill>
                            <a:srgbClr val="394F72"/>
                          </a:solidFill>
                          <a:latin typeface="Segoe UI" panose="020B0502040204020203" pitchFamily="34" charset="0"/>
                          <a:cs typeface="Segoe UI" panose="020B0502040204020203" pitchFamily="34" charset="0"/>
                        </a:rPr>
                        <a:t>Building Type</a:t>
                      </a:r>
                    </a:p>
                  </a:txBody>
                  <a:tcPr anchor="ctr">
                    <a:solidFill>
                      <a:srgbClr val="FFC215"/>
                    </a:solidFill>
                  </a:tcPr>
                </a:tc>
                <a:tc>
                  <a:txBody>
                    <a:bodyPr/>
                    <a:lstStyle/>
                    <a:p>
                      <a:pPr algn="ctr"/>
                      <a:r>
                        <a:rPr lang="en-US" sz="1000" dirty="0">
                          <a:solidFill>
                            <a:srgbClr val="394F72"/>
                          </a:solidFill>
                          <a:latin typeface="Segoe UI" panose="020B0502040204020203" pitchFamily="34" charset="0"/>
                          <a:cs typeface="Segoe UI" panose="020B0502040204020203" pitchFamily="34" charset="0"/>
                        </a:rPr>
                        <a:t>Minimum Electricity to be Generated in REGZ</a:t>
                      </a:r>
                      <a:endParaRPr lang="en-IN" sz="1000" dirty="0">
                        <a:solidFill>
                          <a:srgbClr val="394F72"/>
                        </a:solidFill>
                        <a:latin typeface="Segoe UI" panose="020B0502040204020203" pitchFamily="34" charset="0"/>
                        <a:cs typeface="Segoe UI" panose="020B0502040204020203" pitchFamily="34" charset="0"/>
                      </a:endParaRPr>
                    </a:p>
                  </a:txBody>
                  <a:tcPr anchor="ctr">
                    <a:solidFill>
                      <a:srgbClr val="FFC215"/>
                    </a:solidFill>
                  </a:tcPr>
                </a:tc>
                <a:extLst>
                  <a:ext uri="{0D108BD9-81ED-4DB2-BD59-A6C34878D82A}">
                    <a16:rowId xmlns:a16="http://schemas.microsoft.com/office/drawing/2014/main" xmlns="" val="2213074211"/>
                  </a:ext>
                </a:extLst>
              </a:tr>
              <a:tr h="370885">
                <a:tc>
                  <a:txBody>
                    <a:bodyPr/>
                    <a:lstStyle/>
                    <a:p>
                      <a:pPr algn="ctr"/>
                      <a:r>
                        <a:rPr lang="en-US" sz="1000" dirty="0">
                          <a:latin typeface="Segoe UI" panose="020B0502040204020203" pitchFamily="34" charset="0"/>
                          <a:cs typeface="Segoe UI" panose="020B0502040204020203" pitchFamily="34" charset="0"/>
                        </a:rPr>
                        <a:t>All building types except below</a:t>
                      </a:r>
                      <a:endParaRPr lang="en-IN" sz="1000" dirty="0">
                        <a:latin typeface="Segoe UI" panose="020B0502040204020203" pitchFamily="34" charset="0"/>
                        <a:cs typeface="Segoe UI" panose="020B0502040204020203"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C215"/>
                    </a:solidFill>
                  </a:tcPr>
                </a:tc>
                <a:tc>
                  <a:txBody>
                    <a:bodyPr/>
                    <a:lstStyle/>
                    <a:p>
                      <a:pPr algn="ctr"/>
                      <a:r>
                        <a:rPr lang="en-US" sz="1000" dirty="0">
                          <a:latin typeface="Segoe UI" panose="020B0502040204020203" pitchFamily="34" charset="0"/>
                          <a:cs typeface="Segoe UI" panose="020B0502040204020203" pitchFamily="34" charset="0"/>
                        </a:rPr>
                        <a:t>Minimum 2% of total electrical load</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C215"/>
                    </a:solidFill>
                  </a:tcPr>
                </a:tc>
                <a:extLst>
                  <a:ext uri="{0D108BD9-81ED-4DB2-BD59-A6C34878D82A}">
                    <a16:rowId xmlns:a16="http://schemas.microsoft.com/office/drawing/2014/main" xmlns="" val="148718249"/>
                  </a:ext>
                </a:extLst>
              </a:tr>
              <a:tr h="281606">
                <a:tc>
                  <a:txBody>
                    <a:bodyPr/>
                    <a:lstStyle/>
                    <a:p>
                      <a:pPr algn="ctr"/>
                      <a:r>
                        <a:rPr lang="en-US" sz="1000" dirty="0">
                          <a:latin typeface="Segoe UI" panose="020B0502040204020203" pitchFamily="34" charset="0"/>
                          <a:cs typeface="Segoe UI" panose="020B0502040204020203" pitchFamily="34" charset="0"/>
                        </a:rPr>
                        <a:t>Star Hotel &gt; 20,000 m²</a:t>
                      </a:r>
                      <a:endParaRPr lang="en-IN" sz="2000" dirty="0">
                        <a:latin typeface="Segoe UI" panose="020B0502040204020203" pitchFamily="34" charset="0"/>
                        <a:cs typeface="Segoe UI" panose="020B0502040204020203"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C215"/>
                    </a:solidFill>
                  </a:tcPr>
                </a:tc>
                <a:tc rowSpan="4">
                  <a:txBody>
                    <a:bodyPr/>
                    <a:lstStyle/>
                    <a:p>
                      <a:pPr algn="ctr"/>
                      <a:r>
                        <a:rPr lang="en-US" sz="1000" dirty="0">
                          <a:latin typeface="Segoe UI" panose="020B0502040204020203" pitchFamily="34" charset="0"/>
                          <a:cs typeface="Segoe UI" panose="020B0502040204020203" pitchFamily="34" charset="0"/>
                        </a:rPr>
                        <a:t>Minimum 3% of total electricity load</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C215"/>
                    </a:solidFill>
                  </a:tcPr>
                </a:tc>
                <a:extLst>
                  <a:ext uri="{0D108BD9-81ED-4DB2-BD59-A6C34878D82A}">
                    <a16:rowId xmlns:a16="http://schemas.microsoft.com/office/drawing/2014/main" xmlns="" val="3603214885"/>
                  </a:ext>
                </a:extLst>
              </a:tr>
              <a:tr h="234143">
                <a:tc>
                  <a:txBody>
                    <a:bodyPr/>
                    <a:lstStyle/>
                    <a:p>
                      <a:pPr algn="ctr"/>
                      <a:r>
                        <a:rPr lang="en-US" sz="1000" dirty="0">
                          <a:latin typeface="Segoe UI" panose="020B0502040204020203" pitchFamily="34" charset="0"/>
                          <a:cs typeface="Segoe UI" panose="020B0502040204020203" pitchFamily="34" charset="0"/>
                        </a:rPr>
                        <a:t>Resort &gt; 12,500 </a:t>
                      </a:r>
                      <a:r>
                        <a:rPr lang="en-US" sz="1000" dirty="0" smtClean="0">
                          <a:latin typeface="Segoe UI" panose="020B0502040204020203" pitchFamily="34" charset="0"/>
                          <a:cs typeface="Segoe UI" panose="020B0502040204020203" pitchFamily="34" charset="0"/>
                        </a:rPr>
                        <a:t>m² </a:t>
                      </a:r>
                      <a:endParaRPr lang="en-IN" sz="1000" dirty="0">
                        <a:latin typeface="Segoe UI" panose="020B0502040204020203" pitchFamily="34" charset="0"/>
                        <a:cs typeface="Segoe UI" panose="020B0502040204020203" pitchFamily="34" charset="0"/>
                      </a:endParaRPr>
                    </a:p>
                  </a:txBody>
                  <a:tcPr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a:p>
                  </a:txBody>
                  <a:tcPr>
                    <a:solidFill>
                      <a:srgbClr val="FFC215"/>
                    </a:solidFill>
                  </a:tcPr>
                </a:tc>
                <a:extLst>
                  <a:ext uri="{0D108BD9-81ED-4DB2-BD59-A6C34878D82A}">
                    <a16:rowId xmlns:a16="http://schemas.microsoft.com/office/drawing/2014/main" xmlns="" val="1850620462"/>
                  </a:ext>
                </a:extLst>
              </a:tr>
              <a:tr h="281606">
                <a:tc>
                  <a:txBody>
                    <a:bodyPr/>
                    <a:lstStyle/>
                    <a:p>
                      <a:pPr algn="ctr"/>
                      <a:r>
                        <a:rPr lang="en-US" sz="1000" dirty="0">
                          <a:latin typeface="Segoe UI" panose="020B0502040204020203" pitchFamily="34" charset="0"/>
                          <a:cs typeface="Segoe UI" panose="020B0502040204020203" pitchFamily="34" charset="0"/>
                        </a:rPr>
                        <a:t>University &gt; 20,000 m² </a:t>
                      </a:r>
                      <a:endParaRPr lang="en-IN" sz="1000" dirty="0">
                        <a:latin typeface="Segoe UI" panose="020B0502040204020203" pitchFamily="34" charset="0"/>
                        <a:cs typeface="Segoe UI" panose="020B0502040204020203" pitchFamily="34" charset="0"/>
                      </a:endParaRPr>
                    </a:p>
                  </a:txBody>
                  <a:tcPr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a:p>
                  </a:txBody>
                  <a:tcPr>
                    <a:solidFill>
                      <a:srgbClr val="FFC215"/>
                    </a:solidFill>
                  </a:tcPr>
                </a:tc>
                <a:extLst>
                  <a:ext uri="{0D108BD9-81ED-4DB2-BD59-A6C34878D82A}">
                    <a16:rowId xmlns:a16="http://schemas.microsoft.com/office/drawing/2014/main" xmlns="" val="4236856219"/>
                  </a:ext>
                </a:extLst>
              </a:tr>
              <a:tr h="234143">
                <a:tc>
                  <a:txBody>
                    <a:bodyPr/>
                    <a:lstStyle/>
                    <a:p>
                      <a:pPr algn="ctr"/>
                      <a:r>
                        <a:rPr lang="en-US" sz="1000" dirty="0">
                          <a:latin typeface="Segoe UI" panose="020B0502040204020203" pitchFamily="34" charset="0"/>
                          <a:cs typeface="Segoe UI" panose="020B0502040204020203" pitchFamily="34" charset="0"/>
                        </a:rPr>
                        <a:t>Business &gt;20,000 m² </a:t>
                      </a:r>
                      <a:endParaRPr lang="en-IN" sz="1000" dirty="0">
                        <a:latin typeface="Segoe UI" panose="020B0502040204020203" pitchFamily="34" charset="0"/>
                        <a:cs typeface="Segoe UI" panose="020B0502040204020203" pitchFamily="34" charset="0"/>
                      </a:endParaRPr>
                    </a:p>
                  </a:txBody>
                  <a:tcPr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dirty="0"/>
                    </a:p>
                  </a:txBody>
                  <a:tcPr>
                    <a:solidFill>
                      <a:srgbClr val="FFC215"/>
                    </a:solidFill>
                  </a:tcPr>
                </a:tc>
                <a:extLst>
                  <a:ext uri="{0D108BD9-81ED-4DB2-BD59-A6C34878D82A}">
                    <a16:rowId xmlns:a16="http://schemas.microsoft.com/office/drawing/2014/main" xmlns="" val="658788691"/>
                  </a:ext>
                </a:extLst>
              </a:tr>
            </a:tbl>
          </a:graphicData>
        </a:graphic>
      </p:graphicFrame>
      <p:sp>
        <p:nvSpPr>
          <p:cNvPr id="6" name="TextBox 5">
            <a:extLst>
              <a:ext uri="{FF2B5EF4-FFF2-40B4-BE49-F238E27FC236}">
                <a16:creationId xmlns:a16="http://schemas.microsoft.com/office/drawing/2014/main" xmlns="" id="{FC3E43EA-655A-400D-BC0E-442EC5AEEB6D}"/>
              </a:ext>
            </a:extLst>
          </p:cNvPr>
          <p:cNvSpPr txBox="1"/>
          <p:nvPr/>
        </p:nvSpPr>
        <p:spPr>
          <a:xfrm>
            <a:off x="451997" y="3156656"/>
            <a:ext cx="4121583" cy="369332"/>
          </a:xfrm>
          <a:prstGeom prst="rect">
            <a:avLst/>
          </a:prstGeom>
          <a:noFill/>
        </p:spPr>
        <p:txBody>
          <a:bodyPr wrap="square" rtlCol="0">
            <a:spAutoFit/>
          </a:bodyPr>
          <a:lstStyle/>
          <a:p>
            <a:pPr algn="ctr"/>
            <a:r>
              <a:rPr lang="en-US" sz="900" b="1" dirty="0">
                <a:solidFill>
                  <a:schemeClr val="tx2"/>
                </a:solidFill>
                <a:latin typeface="Segoe UI" panose="020B0502040204020203" pitchFamily="34" charset="0"/>
                <a:cs typeface="Segoe UI" panose="020B0502040204020203" pitchFamily="34" charset="0"/>
              </a:rPr>
              <a:t>MINIMUM SOLAR ZONE AREA/RENEWABLE ENERGY GENERATING ZONE REQUIREMENT FOR ECBC+ BUILDING </a:t>
            </a:r>
            <a:endParaRPr lang="en-IN" sz="900" b="1" dirty="0">
              <a:solidFill>
                <a:schemeClr val="tx2"/>
              </a:solidFill>
              <a:latin typeface="Segoe UI" panose="020B0502040204020203" pitchFamily="34" charset="0"/>
              <a:cs typeface="Segoe UI" panose="020B0502040204020203" pitchFamily="34" charset="0"/>
            </a:endParaRPr>
          </a:p>
        </p:txBody>
      </p:sp>
      <p:graphicFrame>
        <p:nvGraphicFramePr>
          <p:cNvPr id="154" name="Table 4">
            <a:extLst>
              <a:ext uri="{FF2B5EF4-FFF2-40B4-BE49-F238E27FC236}">
                <a16:creationId xmlns:a16="http://schemas.microsoft.com/office/drawing/2014/main" xmlns="" id="{713CF720-1FD2-45DB-80C7-A97212C3A194}"/>
              </a:ext>
            </a:extLst>
          </p:cNvPr>
          <p:cNvGraphicFramePr>
            <a:graphicFrameLocks noGrp="1"/>
          </p:cNvGraphicFramePr>
          <p:nvPr>
            <p:extLst>
              <p:ext uri="{D42A27DB-BD31-4B8C-83A1-F6EECF244321}">
                <p14:modId xmlns="" xmlns:p14="http://schemas.microsoft.com/office/powerpoint/2010/main" val="3055583747"/>
              </p:ext>
            </p:extLst>
          </p:nvPr>
        </p:nvGraphicFramePr>
        <p:xfrm>
          <a:off x="1166234" y="5881965"/>
          <a:ext cx="3306910" cy="1795724"/>
        </p:xfrm>
        <a:graphic>
          <a:graphicData uri="http://schemas.openxmlformats.org/drawingml/2006/table">
            <a:tbl>
              <a:tblPr firstRow="1" bandRow="1">
                <a:tableStyleId>{2A488322-F2BA-4B5B-9748-0D474271808F}</a:tableStyleId>
              </a:tblPr>
              <a:tblGrid>
                <a:gridCol w="1653455">
                  <a:extLst>
                    <a:ext uri="{9D8B030D-6E8A-4147-A177-3AD203B41FA5}">
                      <a16:colId xmlns:a16="http://schemas.microsoft.com/office/drawing/2014/main" xmlns="" val="1190389953"/>
                    </a:ext>
                  </a:extLst>
                </a:gridCol>
                <a:gridCol w="1653455">
                  <a:extLst>
                    <a:ext uri="{9D8B030D-6E8A-4147-A177-3AD203B41FA5}">
                      <a16:colId xmlns:a16="http://schemas.microsoft.com/office/drawing/2014/main" xmlns="" val="3509680323"/>
                    </a:ext>
                  </a:extLst>
                </a:gridCol>
              </a:tblGrid>
              <a:tr h="476624">
                <a:tc>
                  <a:txBody>
                    <a:bodyPr/>
                    <a:lstStyle/>
                    <a:p>
                      <a:pPr algn="ctr"/>
                      <a:r>
                        <a:rPr lang="en-IN" sz="1000" dirty="0">
                          <a:solidFill>
                            <a:srgbClr val="394F72"/>
                          </a:solidFill>
                          <a:latin typeface="Segoe UI" panose="020B0502040204020203" pitchFamily="34" charset="0"/>
                          <a:cs typeface="Segoe UI" panose="020B0502040204020203" pitchFamily="34" charset="0"/>
                        </a:rPr>
                        <a:t>Building Type</a:t>
                      </a:r>
                    </a:p>
                  </a:txBody>
                  <a:tcPr marL="80941" marR="80941" marT="40470" marB="40470" anchor="ctr">
                    <a:solidFill>
                      <a:srgbClr val="FFC215"/>
                    </a:solidFill>
                  </a:tcPr>
                </a:tc>
                <a:tc>
                  <a:txBody>
                    <a:bodyPr/>
                    <a:lstStyle/>
                    <a:p>
                      <a:pPr algn="ctr"/>
                      <a:r>
                        <a:rPr lang="en-US" sz="1000" dirty="0">
                          <a:solidFill>
                            <a:srgbClr val="394F72"/>
                          </a:solidFill>
                          <a:latin typeface="Segoe UI" panose="020B0502040204020203" pitchFamily="34" charset="0"/>
                          <a:cs typeface="Segoe UI" panose="020B0502040204020203" pitchFamily="34" charset="0"/>
                        </a:rPr>
                        <a:t>Minimum Electricity to be Generated in REGZ</a:t>
                      </a:r>
                      <a:endParaRPr lang="en-IN" sz="1000" dirty="0">
                        <a:solidFill>
                          <a:srgbClr val="394F72"/>
                        </a:solidFill>
                        <a:latin typeface="Segoe UI" panose="020B0502040204020203" pitchFamily="34" charset="0"/>
                        <a:cs typeface="Segoe UI" panose="020B0502040204020203" pitchFamily="34" charset="0"/>
                      </a:endParaRPr>
                    </a:p>
                  </a:txBody>
                  <a:tcPr marL="80941" marR="80941" marT="40470" marB="40470" anchor="ctr">
                    <a:solidFill>
                      <a:srgbClr val="FFC215"/>
                    </a:solidFill>
                  </a:tcPr>
                </a:tc>
                <a:extLst>
                  <a:ext uri="{0D108BD9-81ED-4DB2-BD59-A6C34878D82A}">
                    <a16:rowId xmlns:a16="http://schemas.microsoft.com/office/drawing/2014/main" xmlns="" val="2213074211"/>
                  </a:ext>
                </a:extLst>
              </a:tr>
              <a:tr h="341645">
                <a:tc>
                  <a:txBody>
                    <a:bodyPr/>
                    <a:lstStyle/>
                    <a:p>
                      <a:pPr algn="ctr"/>
                      <a:r>
                        <a:rPr lang="en-US" sz="1000" dirty="0">
                          <a:latin typeface="Segoe UI" panose="020B0502040204020203" pitchFamily="34" charset="0"/>
                          <a:cs typeface="Segoe UI" panose="020B0502040204020203" pitchFamily="34" charset="0"/>
                        </a:rPr>
                        <a:t>All building types except below</a:t>
                      </a:r>
                      <a:endParaRPr lang="en-IN" sz="1000" dirty="0">
                        <a:latin typeface="Segoe UI" panose="020B0502040204020203" pitchFamily="34" charset="0"/>
                        <a:cs typeface="Segoe UI" panose="020B0502040204020203" pitchFamily="34" charset="0"/>
                      </a:endParaRPr>
                    </a:p>
                  </a:txBody>
                  <a:tcPr marL="80941" marR="80941" marT="40470" marB="4047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C215"/>
                    </a:solidFill>
                  </a:tcPr>
                </a:tc>
                <a:tc>
                  <a:txBody>
                    <a:bodyPr/>
                    <a:lstStyle/>
                    <a:p>
                      <a:pPr algn="ctr"/>
                      <a:r>
                        <a:rPr lang="en-US" sz="1000" dirty="0">
                          <a:latin typeface="Segoe UI" panose="020B0502040204020203" pitchFamily="34" charset="0"/>
                          <a:cs typeface="Segoe UI" panose="020B0502040204020203" pitchFamily="34" charset="0"/>
                        </a:rPr>
                        <a:t>Minimum 4% of total electrical load</a:t>
                      </a:r>
                    </a:p>
                  </a:txBody>
                  <a:tcPr marL="80941" marR="80941" marT="40470" marB="4047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C215"/>
                    </a:solidFill>
                  </a:tcPr>
                </a:tc>
                <a:extLst>
                  <a:ext uri="{0D108BD9-81ED-4DB2-BD59-A6C34878D82A}">
                    <a16:rowId xmlns:a16="http://schemas.microsoft.com/office/drawing/2014/main" xmlns="" val="148718249"/>
                  </a:ext>
                </a:extLst>
              </a:tr>
              <a:tr h="227882">
                <a:tc>
                  <a:txBody>
                    <a:bodyPr/>
                    <a:lstStyle/>
                    <a:p>
                      <a:pPr algn="ctr"/>
                      <a:r>
                        <a:rPr lang="en-US" sz="1000" dirty="0">
                          <a:latin typeface="Segoe UI" panose="020B0502040204020203" pitchFamily="34" charset="0"/>
                          <a:cs typeface="Segoe UI" panose="020B0502040204020203" pitchFamily="34" charset="0"/>
                        </a:rPr>
                        <a:t>Star Hotel &gt; 20,000 m²</a:t>
                      </a:r>
                      <a:endParaRPr lang="en-IN" sz="2400" dirty="0">
                        <a:latin typeface="Segoe UI" panose="020B0502040204020203" pitchFamily="34" charset="0"/>
                        <a:cs typeface="Segoe UI" panose="020B0502040204020203" pitchFamily="34" charset="0"/>
                      </a:endParaRPr>
                    </a:p>
                  </a:txBody>
                  <a:tcPr marL="80941" marR="80941" marT="40470" marB="4047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C215"/>
                    </a:solidFill>
                  </a:tcPr>
                </a:tc>
                <a:tc rowSpan="4">
                  <a:txBody>
                    <a:bodyPr/>
                    <a:lstStyle/>
                    <a:p>
                      <a:pPr algn="ctr"/>
                      <a:r>
                        <a:rPr lang="en-US" sz="1000" dirty="0">
                          <a:latin typeface="Segoe UI" panose="020B0502040204020203" pitchFamily="34" charset="0"/>
                          <a:cs typeface="Segoe UI" panose="020B0502040204020203" pitchFamily="34" charset="0"/>
                        </a:rPr>
                        <a:t>Minimum 6% of total electricity load</a:t>
                      </a:r>
                    </a:p>
                  </a:txBody>
                  <a:tcPr marL="85068" marR="85068" marT="42534" marB="42534"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C215"/>
                    </a:solidFill>
                  </a:tcPr>
                </a:tc>
                <a:extLst>
                  <a:ext uri="{0D108BD9-81ED-4DB2-BD59-A6C34878D82A}">
                    <a16:rowId xmlns:a16="http://schemas.microsoft.com/office/drawing/2014/main" xmlns="" val="3603214885"/>
                  </a:ext>
                </a:extLst>
              </a:tr>
              <a:tr h="227882">
                <a:tc>
                  <a:txBody>
                    <a:bodyPr/>
                    <a:lstStyle/>
                    <a:p>
                      <a:pPr algn="ctr"/>
                      <a:r>
                        <a:rPr lang="en-US" sz="1000" dirty="0">
                          <a:latin typeface="Segoe UI" panose="020B0502040204020203" pitchFamily="34" charset="0"/>
                          <a:cs typeface="Segoe UI" panose="020B0502040204020203" pitchFamily="34" charset="0"/>
                        </a:rPr>
                        <a:t>Resort &gt; 12,500 </a:t>
                      </a:r>
                      <a:r>
                        <a:rPr lang="en-US" sz="1000" dirty="0" smtClean="0">
                          <a:latin typeface="Segoe UI" panose="020B0502040204020203" pitchFamily="34" charset="0"/>
                          <a:cs typeface="Segoe UI" panose="020B0502040204020203" pitchFamily="34" charset="0"/>
                        </a:rPr>
                        <a:t>m² </a:t>
                      </a:r>
                      <a:endParaRPr lang="en-IN" sz="1000" dirty="0">
                        <a:latin typeface="Segoe UI" panose="020B0502040204020203" pitchFamily="34" charset="0"/>
                        <a:cs typeface="Segoe UI" panose="020B0502040204020203" pitchFamily="34" charset="0"/>
                      </a:endParaRPr>
                    </a:p>
                  </a:txBody>
                  <a:tcPr marL="80941" marR="80941" marT="40470" marB="40470"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a:p>
                  </a:txBody>
                  <a:tcPr>
                    <a:solidFill>
                      <a:srgbClr val="FFC215"/>
                    </a:solidFill>
                  </a:tcPr>
                </a:tc>
                <a:extLst>
                  <a:ext uri="{0D108BD9-81ED-4DB2-BD59-A6C34878D82A}">
                    <a16:rowId xmlns:a16="http://schemas.microsoft.com/office/drawing/2014/main" xmlns="" val="1850620462"/>
                  </a:ext>
                </a:extLst>
              </a:tr>
              <a:tr h="227882">
                <a:tc>
                  <a:txBody>
                    <a:bodyPr/>
                    <a:lstStyle/>
                    <a:p>
                      <a:pPr algn="ctr"/>
                      <a:r>
                        <a:rPr lang="en-US" sz="1000" dirty="0">
                          <a:latin typeface="Segoe UI" panose="020B0502040204020203" pitchFamily="34" charset="0"/>
                          <a:cs typeface="Segoe UI" panose="020B0502040204020203" pitchFamily="34" charset="0"/>
                        </a:rPr>
                        <a:t>University &gt; 20,000 m² </a:t>
                      </a:r>
                      <a:endParaRPr lang="en-IN" sz="1000" dirty="0">
                        <a:latin typeface="Segoe UI" panose="020B0502040204020203" pitchFamily="34" charset="0"/>
                        <a:cs typeface="Segoe UI" panose="020B0502040204020203" pitchFamily="34" charset="0"/>
                      </a:endParaRPr>
                    </a:p>
                  </a:txBody>
                  <a:tcPr marL="80941" marR="80941" marT="40470" marB="40470"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a:p>
                  </a:txBody>
                  <a:tcPr>
                    <a:solidFill>
                      <a:srgbClr val="FFC215"/>
                    </a:solidFill>
                  </a:tcPr>
                </a:tc>
                <a:extLst>
                  <a:ext uri="{0D108BD9-81ED-4DB2-BD59-A6C34878D82A}">
                    <a16:rowId xmlns:a16="http://schemas.microsoft.com/office/drawing/2014/main" xmlns="" val="4236856219"/>
                  </a:ext>
                </a:extLst>
              </a:tr>
              <a:tr h="227882">
                <a:tc>
                  <a:txBody>
                    <a:bodyPr/>
                    <a:lstStyle/>
                    <a:p>
                      <a:pPr algn="ctr"/>
                      <a:r>
                        <a:rPr lang="en-US" sz="1000" dirty="0">
                          <a:latin typeface="Segoe UI" panose="020B0502040204020203" pitchFamily="34" charset="0"/>
                          <a:cs typeface="Segoe UI" panose="020B0502040204020203" pitchFamily="34" charset="0"/>
                        </a:rPr>
                        <a:t>Business &gt;20,000 m² </a:t>
                      </a:r>
                      <a:endParaRPr lang="en-IN" sz="1000" dirty="0">
                        <a:latin typeface="Segoe UI" panose="020B0502040204020203" pitchFamily="34" charset="0"/>
                        <a:cs typeface="Segoe UI" panose="020B0502040204020203" pitchFamily="34" charset="0"/>
                      </a:endParaRPr>
                    </a:p>
                  </a:txBody>
                  <a:tcPr marL="80941" marR="80941" marT="40470" marB="40470" anchor="ctr">
                    <a:lnR w="12700" cap="flat" cmpd="sng" algn="ctr">
                      <a:solidFill>
                        <a:schemeClr val="tx1"/>
                      </a:solidFill>
                      <a:prstDash val="solid"/>
                      <a:round/>
                      <a:headEnd type="none" w="med" len="med"/>
                      <a:tailEnd type="none" w="med" len="med"/>
                    </a:lnR>
                    <a:solidFill>
                      <a:srgbClr val="FFC215"/>
                    </a:solidFill>
                  </a:tcPr>
                </a:tc>
                <a:tc vMerge="1">
                  <a:txBody>
                    <a:bodyPr/>
                    <a:lstStyle/>
                    <a:p>
                      <a:endParaRPr lang="en-IN" sz="1000" dirty="0"/>
                    </a:p>
                  </a:txBody>
                  <a:tcPr>
                    <a:solidFill>
                      <a:srgbClr val="FFC215"/>
                    </a:solidFill>
                  </a:tcPr>
                </a:tc>
                <a:extLst>
                  <a:ext uri="{0D108BD9-81ED-4DB2-BD59-A6C34878D82A}">
                    <a16:rowId xmlns:a16="http://schemas.microsoft.com/office/drawing/2014/main" xmlns="" val="658788691"/>
                  </a:ext>
                </a:extLst>
              </a:tr>
            </a:tbl>
          </a:graphicData>
        </a:graphic>
      </p:graphicFrame>
      <p:sp>
        <p:nvSpPr>
          <p:cNvPr id="157" name="TextBox 156">
            <a:extLst>
              <a:ext uri="{FF2B5EF4-FFF2-40B4-BE49-F238E27FC236}">
                <a16:creationId xmlns:a16="http://schemas.microsoft.com/office/drawing/2014/main" xmlns="" id="{CE1AEBE5-6BEC-4A09-A9A6-D96BD84D5DA8}"/>
              </a:ext>
            </a:extLst>
          </p:cNvPr>
          <p:cNvSpPr txBox="1"/>
          <p:nvPr/>
        </p:nvSpPr>
        <p:spPr>
          <a:xfrm>
            <a:off x="314542" y="5494713"/>
            <a:ext cx="4428444" cy="369332"/>
          </a:xfrm>
          <a:prstGeom prst="rect">
            <a:avLst/>
          </a:prstGeom>
          <a:noFill/>
        </p:spPr>
        <p:txBody>
          <a:bodyPr wrap="square" rtlCol="0">
            <a:spAutoFit/>
          </a:bodyPr>
          <a:lstStyle/>
          <a:p>
            <a:pPr algn="ctr"/>
            <a:r>
              <a:rPr lang="en-US" sz="900" b="1" dirty="0">
                <a:solidFill>
                  <a:schemeClr val="tx2"/>
                </a:solidFill>
                <a:latin typeface="Segoe UI" panose="020B0502040204020203" pitchFamily="34" charset="0"/>
                <a:cs typeface="Segoe UI" panose="020B0502040204020203" pitchFamily="34" charset="0"/>
              </a:rPr>
              <a:t>MINIMUM SOLAR ZONE AREA/RENEWABLE ENERGY GENERATING ZONE REQUIREMENT FOR </a:t>
            </a:r>
            <a:r>
              <a:rPr lang="en-US" sz="900" b="1" dirty="0" err="1">
                <a:solidFill>
                  <a:schemeClr val="tx2"/>
                </a:solidFill>
                <a:latin typeface="Segoe UI" panose="020B0502040204020203" pitchFamily="34" charset="0"/>
                <a:cs typeface="Segoe UI" panose="020B0502040204020203" pitchFamily="34" charset="0"/>
              </a:rPr>
              <a:t>SuperECBC</a:t>
            </a:r>
            <a:r>
              <a:rPr lang="en-US" sz="900" b="1" dirty="0">
                <a:solidFill>
                  <a:schemeClr val="tx2"/>
                </a:solidFill>
                <a:latin typeface="Segoe UI" panose="020B0502040204020203" pitchFamily="34" charset="0"/>
                <a:cs typeface="Segoe UI" panose="020B0502040204020203" pitchFamily="34" charset="0"/>
              </a:rPr>
              <a:t> BUILDING </a:t>
            </a:r>
            <a:endParaRPr lang="en-IN" sz="900" b="1" dirty="0">
              <a:solidFill>
                <a:schemeClr val="tx2"/>
              </a:solidFill>
              <a:latin typeface="Segoe UI" panose="020B0502040204020203" pitchFamily="34" charset="0"/>
              <a:cs typeface="Segoe UI" panose="020B0502040204020203" pitchFamily="34" charset="0"/>
            </a:endParaRPr>
          </a:p>
        </p:txBody>
      </p:sp>
      <p:pic>
        <p:nvPicPr>
          <p:cNvPr id="19" name="Picture 18">
            <a:extLst>
              <a:ext uri="{FF2B5EF4-FFF2-40B4-BE49-F238E27FC236}">
                <a16:creationId xmlns:a16="http://schemas.microsoft.com/office/drawing/2014/main" xmlns="" id="{F6D07FD5-540E-4499-B2FA-0B84061E76A2}"/>
              </a:ext>
            </a:extLst>
          </p:cNvPr>
          <p:cNvPicPr/>
          <p:nvPr/>
        </p:nvPicPr>
        <p:blipFill>
          <a:blip r:embed="rId3"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20" name="Picture 2" descr="Image result for bee ECBC logo">
            <a:extLst>
              <a:ext uri="{FF2B5EF4-FFF2-40B4-BE49-F238E27FC236}">
                <a16:creationId xmlns:a16="http://schemas.microsoft.com/office/drawing/2014/main" xmlns="" id="{CDAC6B27-DE2A-4D8A-A9D1-51073472BD67}"/>
              </a:ext>
            </a:extLst>
          </p:cNvPr>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xmlns="" id="{45EEF287-451B-4775-B53D-715209BC23E1}"/>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bg2">
                    <a:lumMod val="50000"/>
                  </a:schemeClr>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bg2">
                    <a:lumMod val="50000"/>
                  </a:schemeClr>
                </a:solidFill>
                <a:latin typeface="Segoe UI" panose="020B0502040204020203" pitchFamily="34" charset="0"/>
                <a:cs typeface="Segoe UI" panose="020B0502040204020203" pitchFamily="34" charset="0"/>
              </a:rPr>
              <a:t>CODE (ECBC)</a:t>
            </a:r>
            <a:endParaRPr lang="en-IN" sz="1600" b="1" dirty="0">
              <a:solidFill>
                <a:schemeClr val="bg2">
                  <a:lumMod val="50000"/>
                </a:schemeClr>
              </a:solidFill>
              <a:latin typeface="Aharoni" panose="02010803020104030203" pitchFamily="2" charset="-79"/>
              <a:cs typeface="Aharoni" panose="02010803020104030203" pitchFamily="2" charset="-79"/>
            </a:endParaRPr>
          </a:p>
        </p:txBody>
      </p:sp>
      <p:sp>
        <p:nvSpPr>
          <p:cNvPr id="24" name="TextBox 23">
            <a:extLst>
              <a:ext uri="{FF2B5EF4-FFF2-40B4-BE49-F238E27FC236}">
                <a16:creationId xmlns:a16="http://schemas.microsoft.com/office/drawing/2014/main" xmlns="" id="{BA9B367C-D901-49E7-9118-130AC6E8D6C2}"/>
              </a:ext>
            </a:extLst>
          </p:cNvPr>
          <p:cNvSpPr txBox="1"/>
          <p:nvPr/>
        </p:nvSpPr>
        <p:spPr>
          <a:xfrm>
            <a:off x="142834" y="1229791"/>
            <a:ext cx="3109506" cy="584775"/>
          </a:xfrm>
          <a:prstGeom prst="rect">
            <a:avLst/>
          </a:prstGeom>
          <a:noFill/>
        </p:spPr>
        <p:txBody>
          <a:bodyPr wrap="square" rtlCol="0">
            <a:spAutoFit/>
          </a:bodyPr>
          <a:lstStyle/>
          <a:p>
            <a:r>
              <a:rPr lang="en-US" sz="1600" b="1" dirty="0">
                <a:solidFill>
                  <a:schemeClr val="bg2">
                    <a:lumMod val="50000"/>
                  </a:schemeClr>
                </a:solidFill>
                <a:latin typeface="Segoe UI" panose="020B0502040204020203" pitchFamily="34" charset="0"/>
                <a:cs typeface="Segoe UI" panose="020B0502040204020203" pitchFamily="34" charset="0"/>
              </a:rPr>
              <a:t>RENEWABLE ENERGY</a:t>
            </a:r>
          </a:p>
          <a:p>
            <a:r>
              <a:rPr lang="en-US" sz="1600" b="1" dirty="0">
                <a:solidFill>
                  <a:schemeClr val="bg2">
                    <a:lumMod val="50000"/>
                  </a:schemeClr>
                </a:solidFill>
                <a:latin typeface="Segoe UI" panose="020B0502040204020203" pitchFamily="34" charset="0"/>
                <a:cs typeface="Segoe UI" panose="020B0502040204020203" pitchFamily="34" charset="0"/>
              </a:rPr>
              <a:t>(Section §7 of ECBC 2017)</a:t>
            </a:r>
            <a:endParaRPr lang="en-IN" sz="1600" b="1" dirty="0">
              <a:solidFill>
                <a:schemeClr val="bg2">
                  <a:lumMod val="50000"/>
                </a:schemeClr>
              </a:solidFill>
              <a:latin typeface="Segoe UI"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1731348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7772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xmlns="" id="{476E7A95-0088-4616-8FA3-4D88C07761CB}"/>
              </a:ext>
            </a:extLst>
          </p:cNvPr>
          <p:cNvSpPr/>
          <p:nvPr/>
        </p:nvSpPr>
        <p:spPr>
          <a:xfrm>
            <a:off x="0" y="1148377"/>
            <a:ext cx="5029200" cy="17855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Flowchart: Connector 13">
            <a:extLst>
              <a:ext uri="{FF2B5EF4-FFF2-40B4-BE49-F238E27FC236}">
                <a16:creationId xmlns:a16="http://schemas.microsoft.com/office/drawing/2014/main" xmlns="" id="{6E538328-29D9-4FFF-B2DE-84E83AA4A9E7}"/>
              </a:ext>
            </a:extLst>
          </p:cNvPr>
          <p:cNvSpPr/>
          <p:nvPr/>
        </p:nvSpPr>
        <p:spPr>
          <a:xfrm>
            <a:off x="2312181" y="2750230"/>
            <a:ext cx="343420" cy="343116"/>
          </a:xfrm>
          <a:prstGeom prst="flowChartConnector">
            <a:avLst/>
          </a:prstGeom>
          <a:solidFill>
            <a:schemeClr val="accent2">
              <a:lumMod val="40000"/>
              <a:lumOff val="6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06" name="Group 205">
            <a:extLst>
              <a:ext uri="{FF2B5EF4-FFF2-40B4-BE49-F238E27FC236}">
                <a16:creationId xmlns:a16="http://schemas.microsoft.com/office/drawing/2014/main" xmlns="" id="{13C615EF-DC2D-4E10-88BF-6B95AD0BA9D5}"/>
              </a:ext>
            </a:extLst>
          </p:cNvPr>
          <p:cNvGrpSpPr/>
          <p:nvPr/>
        </p:nvGrpSpPr>
        <p:grpSpPr>
          <a:xfrm rot="180483">
            <a:off x="2420351" y="2925075"/>
            <a:ext cx="127079" cy="69056"/>
            <a:chOff x="2452280" y="2479678"/>
            <a:chExt cx="127079" cy="69056"/>
          </a:xfrm>
        </p:grpSpPr>
        <p:cxnSp>
          <p:nvCxnSpPr>
            <p:cNvPr id="183" name="Straight Connector 182">
              <a:extLst>
                <a:ext uri="{FF2B5EF4-FFF2-40B4-BE49-F238E27FC236}">
                  <a16:creationId xmlns:a16="http://schemas.microsoft.com/office/drawing/2014/main" xmlns="" id="{419F86B7-4E43-413B-94CB-1B7F84721A0D}"/>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DE46A882-6AC0-4384-9E77-512136976463}"/>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16" name="Picture 215">
            <a:extLst>
              <a:ext uri="{FF2B5EF4-FFF2-40B4-BE49-F238E27FC236}">
                <a16:creationId xmlns:a16="http://schemas.microsoft.com/office/drawing/2014/main" xmlns="" id="{AA50780E-6B21-4FF9-A84D-9814225F93F4}"/>
              </a:ext>
            </a:extLst>
          </p:cNvPr>
          <p:cNvPicPr>
            <a:picLocks noChangeAspect="1"/>
          </p:cNvPicPr>
          <p:nvPr/>
        </p:nvPicPr>
        <p:blipFill>
          <a:blip r:embed="rId2"/>
          <a:stretch>
            <a:fillRect/>
          </a:stretch>
        </p:blipFill>
        <p:spPr>
          <a:xfrm>
            <a:off x="3352508" y="1094840"/>
            <a:ext cx="1676692" cy="1933820"/>
          </a:xfrm>
          <a:prstGeom prst="rect">
            <a:avLst/>
          </a:prstGeom>
        </p:spPr>
      </p:pic>
      <p:sp>
        <p:nvSpPr>
          <p:cNvPr id="58" name="TextBox 57">
            <a:extLst>
              <a:ext uri="{FF2B5EF4-FFF2-40B4-BE49-F238E27FC236}">
                <a16:creationId xmlns:a16="http://schemas.microsoft.com/office/drawing/2014/main" xmlns="" id="{D16D8D65-EDB7-4A73-AFBD-68ABD864E8CA}"/>
              </a:ext>
            </a:extLst>
          </p:cNvPr>
          <p:cNvSpPr txBox="1"/>
          <p:nvPr/>
        </p:nvSpPr>
        <p:spPr>
          <a:xfrm>
            <a:off x="142834" y="1229791"/>
            <a:ext cx="3109506" cy="584775"/>
          </a:xfrm>
          <a:prstGeom prst="rect">
            <a:avLst/>
          </a:prstGeom>
          <a:noFill/>
        </p:spPr>
        <p:txBody>
          <a:bodyPr wrap="square" rtlCol="0">
            <a:spAutoFit/>
          </a:bodyPr>
          <a:lstStyle/>
          <a:p>
            <a:r>
              <a:rPr lang="en-US" sz="1600" b="1" dirty="0">
                <a:solidFill>
                  <a:schemeClr val="accent2">
                    <a:lumMod val="75000"/>
                  </a:schemeClr>
                </a:solidFill>
                <a:latin typeface="Segoe UI" panose="020B0502040204020203" pitchFamily="34" charset="0"/>
                <a:ea typeface="Segoe UI Black" panose="020B0A02040204020203" pitchFamily="34" charset="0"/>
                <a:cs typeface="Segoe UI" panose="020B0502040204020203" pitchFamily="34" charset="0"/>
              </a:rPr>
              <a:t>WHOLE BUILDING SIMULATION APPROACH </a:t>
            </a:r>
          </a:p>
        </p:txBody>
      </p:sp>
      <p:sp>
        <p:nvSpPr>
          <p:cNvPr id="5" name="TextBox 4">
            <a:extLst>
              <a:ext uri="{FF2B5EF4-FFF2-40B4-BE49-F238E27FC236}">
                <a16:creationId xmlns:a16="http://schemas.microsoft.com/office/drawing/2014/main" xmlns="" id="{422EDD45-F657-4E06-BB88-4C0291DA118D}"/>
              </a:ext>
            </a:extLst>
          </p:cNvPr>
          <p:cNvSpPr txBox="1"/>
          <p:nvPr/>
        </p:nvSpPr>
        <p:spPr>
          <a:xfrm>
            <a:off x="3452918" y="1425362"/>
            <a:ext cx="1024554" cy="1169551"/>
          </a:xfrm>
          <a:prstGeom prst="rect">
            <a:avLst/>
          </a:prstGeom>
          <a:noFill/>
        </p:spPr>
        <p:txBody>
          <a:bodyPr wrap="square" rtlCol="0">
            <a:spAutoFit/>
          </a:bodyPr>
          <a:lstStyle/>
          <a:p>
            <a:pPr algn="ctr"/>
            <a:r>
              <a:rPr lang="en-US" sz="700" b="1" dirty="0">
                <a:solidFill>
                  <a:srgbClr val="140F4B"/>
                </a:solidFill>
                <a:latin typeface="Segoe UI" panose="020B0502040204020203" pitchFamily="34" charset="0"/>
                <a:cs typeface="Segoe UI" panose="020B0502040204020203" pitchFamily="34" charset="0"/>
              </a:rPr>
              <a:t>The building undergoing compliance is however needed to meet all the mandatory requirements through sections §4 to §7 (§ 4.2, § 5.2, § 6.2 and § 7.2).</a:t>
            </a:r>
            <a:endParaRPr lang="en-IN" sz="700" b="1" dirty="0">
              <a:solidFill>
                <a:srgbClr val="140F4B"/>
              </a:solidFill>
              <a:latin typeface="Segoe UI" panose="020B0502040204020203" pitchFamily="34" charset="0"/>
              <a:cs typeface="Segoe UI" panose="020B0502040204020203" pitchFamily="34" charset="0"/>
            </a:endParaRPr>
          </a:p>
        </p:txBody>
      </p:sp>
      <p:sp>
        <p:nvSpPr>
          <p:cNvPr id="20" name="TextBox 19">
            <a:extLst>
              <a:ext uri="{FF2B5EF4-FFF2-40B4-BE49-F238E27FC236}">
                <a16:creationId xmlns:a16="http://schemas.microsoft.com/office/drawing/2014/main" xmlns="" id="{3C2D25C9-6785-41BE-8A0D-A6D304FECE4A}"/>
              </a:ext>
            </a:extLst>
          </p:cNvPr>
          <p:cNvSpPr txBox="1"/>
          <p:nvPr/>
        </p:nvSpPr>
        <p:spPr>
          <a:xfrm>
            <a:off x="142834" y="1852156"/>
            <a:ext cx="3109507" cy="1061829"/>
          </a:xfrm>
          <a:prstGeom prst="rect">
            <a:avLst/>
          </a:prstGeom>
          <a:noFill/>
        </p:spPr>
        <p:txBody>
          <a:bodyPr wrap="square" rtlCol="0">
            <a:spAutoFit/>
          </a:bodyPr>
          <a:lstStyle/>
          <a:p>
            <a:pPr algn="just"/>
            <a:r>
              <a:rPr lang="en-US" sz="1050" b="1" dirty="0">
                <a:solidFill>
                  <a:schemeClr val="bg1"/>
                </a:solidFill>
                <a:latin typeface="Segoe UI" panose="020B0502040204020203" pitchFamily="34" charset="0"/>
                <a:cs typeface="Segoe UI" panose="020B0502040204020203" pitchFamily="34" charset="0"/>
              </a:rPr>
              <a:t>The buildings employing the WBP </a:t>
            </a:r>
            <a:r>
              <a:rPr lang="en-US" sz="1050" b="1" dirty="0" smtClean="0">
                <a:solidFill>
                  <a:schemeClr val="bg1"/>
                </a:solidFill>
                <a:latin typeface="Segoe UI" panose="020B0502040204020203" pitchFamily="34" charset="0"/>
                <a:cs typeface="Segoe UI" panose="020B0502040204020203" pitchFamily="34" charset="0"/>
              </a:rPr>
              <a:t>(Whole Building Performance) method </a:t>
            </a:r>
            <a:r>
              <a:rPr lang="en-US" sz="1050" b="1" dirty="0">
                <a:solidFill>
                  <a:schemeClr val="bg1"/>
                </a:solidFill>
                <a:latin typeface="Segoe UI" panose="020B0502040204020203" pitchFamily="34" charset="0"/>
                <a:cs typeface="Segoe UI" panose="020B0502040204020203" pitchFamily="34" charset="0"/>
              </a:rPr>
              <a:t>to reach compliance need to have their EPI ratios 1 or less. This means that the energy consumption of the proposed building should be less than that of the Standard building. </a:t>
            </a:r>
            <a:endParaRPr lang="en-IN" sz="1050" b="1" dirty="0">
              <a:solidFill>
                <a:schemeClr val="bg1"/>
              </a:solidFill>
            </a:endParaRPr>
          </a:p>
        </p:txBody>
      </p:sp>
      <p:sp>
        <p:nvSpPr>
          <p:cNvPr id="4" name="TextBox 3">
            <a:extLst>
              <a:ext uri="{FF2B5EF4-FFF2-40B4-BE49-F238E27FC236}">
                <a16:creationId xmlns:a16="http://schemas.microsoft.com/office/drawing/2014/main" xmlns="" id="{1F5871C7-AD59-430E-9A7E-F4B0BA5BC87D}"/>
              </a:ext>
            </a:extLst>
          </p:cNvPr>
          <p:cNvSpPr txBox="1">
            <a:spLocks noRot="1" noChangeAspect="1" noMove="1" noResize="1" noEditPoints="1" noAdjustHandles="1" noChangeArrowheads="1" noChangeShapeType="1" noTextEdit="1"/>
          </p:cNvSpPr>
          <p:nvPr/>
        </p:nvSpPr>
        <p:spPr>
          <a:xfrm>
            <a:off x="158781" y="6595472"/>
            <a:ext cx="4755848" cy="676532"/>
          </a:xfrm>
          <a:prstGeom prst="rect">
            <a:avLst/>
          </a:prstGeom>
          <a:blipFill>
            <a:blip r:embed="rId3"/>
            <a:stretch>
              <a:fillRect/>
            </a:stretch>
          </a:blipFill>
        </p:spPr>
        <p:txBody>
          <a:bodyPr/>
          <a:lstStyle/>
          <a:p>
            <a:r>
              <a:rPr lang="en-IN" sz="1600">
                <a:noFill/>
              </a:rPr>
              <a:t> </a:t>
            </a:r>
          </a:p>
        </p:txBody>
      </p:sp>
      <p:sp>
        <p:nvSpPr>
          <p:cNvPr id="7" name="TextBox 6">
            <a:extLst>
              <a:ext uri="{FF2B5EF4-FFF2-40B4-BE49-F238E27FC236}">
                <a16:creationId xmlns:a16="http://schemas.microsoft.com/office/drawing/2014/main" xmlns="" id="{9A7E4A9A-222F-4F62-93CF-0FCCFEB9E6D7}"/>
              </a:ext>
            </a:extLst>
          </p:cNvPr>
          <p:cNvSpPr txBox="1"/>
          <p:nvPr/>
        </p:nvSpPr>
        <p:spPr>
          <a:xfrm>
            <a:off x="243149" y="3459513"/>
            <a:ext cx="4429180" cy="1015663"/>
          </a:xfrm>
          <a:prstGeom prst="rect">
            <a:avLst/>
          </a:prstGeom>
          <a:noFill/>
        </p:spPr>
        <p:txBody>
          <a:bodyPr wrap="square" rtlCol="0">
            <a:spAutoFit/>
          </a:bodyPr>
          <a:lstStyle/>
          <a:p>
            <a:pPr algn="just"/>
            <a:r>
              <a:rPr lang="en-US" sz="1200" b="1" dirty="0">
                <a:solidFill>
                  <a:srgbClr val="394F72"/>
                </a:solidFill>
                <a:latin typeface="Segoe UI" panose="020B0502040204020203" pitchFamily="34" charset="0"/>
                <a:cs typeface="Segoe UI" panose="020B0502040204020203" pitchFamily="34" charset="0"/>
              </a:rPr>
              <a:t>Energy Performance Index (EPI)</a:t>
            </a:r>
            <a:r>
              <a:rPr lang="en-US" sz="1200" dirty="0">
                <a:solidFill>
                  <a:srgbClr val="394F72"/>
                </a:solidFill>
                <a:latin typeface="Segoe UI" panose="020B0502040204020203" pitchFamily="34" charset="0"/>
                <a:cs typeface="Segoe UI" panose="020B0502040204020203" pitchFamily="34" charset="0"/>
              </a:rPr>
              <a:t> of a building is the annual energy consumption of the building in </a:t>
            </a:r>
            <a:r>
              <a:rPr lang="en-US" sz="1200" dirty="0" smtClean="0">
                <a:solidFill>
                  <a:srgbClr val="394F72"/>
                </a:solidFill>
                <a:latin typeface="Segoe UI" panose="020B0502040204020203" pitchFamily="34" charset="0"/>
                <a:cs typeface="Segoe UI" panose="020B0502040204020203" pitchFamily="34" charset="0"/>
              </a:rPr>
              <a:t>(kWh/m</a:t>
            </a:r>
            <a:r>
              <a:rPr lang="en-US" sz="1200" baseline="30000" dirty="0" smtClean="0">
                <a:solidFill>
                  <a:srgbClr val="394F72"/>
                </a:solidFill>
                <a:latin typeface="Segoe UI" panose="020B0502040204020203" pitchFamily="34" charset="0"/>
                <a:cs typeface="Segoe UI" panose="020B0502040204020203" pitchFamily="34" charset="0"/>
              </a:rPr>
              <a:t>2</a:t>
            </a:r>
            <a:r>
              <a:rPr lang="en-US" sz="1200" dirty="0" smtClean="0">
                <a:solidFill>
                  <a:srgbClr val="394F72"/>
                </a:solidFill>
                <a:latin typeface="Segoe UI" panose="020B0502040204020203" pitchFamily="34" charset="0"/>
                <a:cs typeface="Segoe UI" panose="020B0502040204020203" pitchFamily="34" charset="0"/>
              </a:rPr>
              <a:t>/yr). </a:t>
            </a:r>
            <a:r>
              <a:rPr lang="en-US" sz="1200" dirty="0">
                <a:solidFill>
                  <a:srgbClr val="394F72"/>
                </a:solidFill>
                <a:latin typeface="Segoe UI" panose="020B0502040204020203" pitchFamily="34" charset="0"/>
                <a:cs typeface="Segoe UI" panose="020B0502040204020203" pitchFamily="34" charset="0"/>
              </a:rPr>
              <a:t>The EPI calculations do not include the unconditioned basement area of the building.</a:t>
            </a:r>
          </a:p>
          <a:p>
            <a:pPr algn="just"/>
            <a:endParaRPr lang="en-IN" sz="1200" dirty="0">
              <a:solidFill>
                <a:srgbClr val="394F72"/>
              </a:solidFill>
            </a:endParaRPr>
          </a:p>
        </p:txBody>
      </p:sp>
      <mc:AlternateContent xmlns:mc="http://schemas.openxmlformats.org/markup-compatibility/2006">
        <mc:Choice xmlns="" xmlns:a14="http://schemas.microsoft.com/office/drawing/2010/main" Requires="a14">
          <p:sp>
            <p:nvSpPr>
              <p:cNvPr id="8" name="TextBox 7">
                <a:extLst>
                  <a:ext uri="{FF2B5EF4-FFF2-40B4-BE49-F238E27FC236}">
                    <a16:creationId xmlns="" xmlns:a16="http://schemas.microsoft.com/office/drawing/2014/main" id="{18F980F8-D19A-4B5C-A81C-650AFD43013C}"/>
                  </a:ext>
                </a:extLst>
              </p:cNvPr>
              <p:cNvSpPr txBox="1"/>
              <p:nvPr/>
            </p:nvSpPr>
            <p:spPr>
              <a:xfrm>
                <a:off x="356871" y="4446297"/>
                <a:ext cx="4543295" cy="443263"/>
              </a:xfrm>
              <a:prstGeom prst="rect">
                <a:avLst/>
              </a:prstGeom>
              <a:noFill/>
            </p:spPr>
            <p:txBody>
              <a:bodyPr wrap="none" rtlCol="0">
                <a:spAutoFit/>
              </a:bodyPr>
              <a:lstStyle/>
              <a:p>
                <a:r>
                  <a:rPr lang="en-US" sz="1400" i="1" dirty="0">
                    <a:solidFill>
                      <a:srgbClr val="394F72"/>
                    </a:solidFill>
                    <a:latin typeface="Segoe UI" panose="020B0502040204020203" pitchFamily="34" charset="0"/>
                    <a:cs typeface="Segoe UI" panose="020B0502040204020203" pitchFamily="34" charset="0"/>
                  </a:rPr>
                  <a:t>EPI= </a:t>
                </a:r>
                <a14:m>
                  <m:oMath xmlns:m="http://schemas.openxmlformats.org/officeDocument/2006/math">
                    <m:f>
                      <m:fPr>
                        <m:ctrlPr>
                          <a:rPr lang="en-US" sz="1400" i="1">
                            <a:solidFill>
                              <a:srgbClr val="394F72"/>
                            </a:solidFill>
                            <a:latin typeface="Cambria Math"/>
                          </a:rPr>
                        </m:ctrlPr>
                      </m:fPr>
                      <m:num>
                        <m:r>
                          <a:rPr lang="en-US" sz="1400" i="1">
                            <a:solidFill>
                              <a:srgbClr val="394F72"/>
                            </a:solidFill>
                            <a:latin typeface="Cambria Math" panose="02040503050406030204" pitchFamily="18" charset="0"/>
                          </a:rPr>
                          <m:t>𝐴𝑛𝑛𝑢𝑎𝑙</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𝑒𝑛𝑒𝑟𝑔𝑦</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𝑐𝑜𝑛𝑠𝑢𝑚𝑝𝑡𝑖𝑜𝑛</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𝑖𝑛</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𝑘𝑊h</m:t>
                        </m:r>
                      </m:num>
                      <m:den>
                        <m:r>
                          <a:rPr lang="en-US" sz="1400" i="1">
                            <a:solidFill>
                              <a:srgbClr val="394F72"/>
                            </a:solidFill>
                            <a:latin typeface="Cambria Math" panose="02040503050406030204" pitchFamily="18" charset="0"/>
                          </a:rPr>
                          <m:t>𝑇𝑜𝑡𝑎𝑙</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𝐵𝑢𝑖𝑙𝑡</m:t>
                        </m:r>
                        <m:r>
                          <a:rPr lang="en-US" sz="1400" i="1">
                            <a:solidFill>
                              <a:srgbClr val="394F72"/>
                            </a:solidFill>
                            <a:latin typeface="Cambria Math" panose="02040503050406030204" pitchFamily="18" charset="0"/>
                          </a:rPr>
                          <m:t>−</m:t>
                        </m:r>
                        <m:r>
                          <a:rPr lang="en-US" sz="1400" i="1">
                            <a:solidFill>
                              <a:srgbClr val="394F72"/>
                            </a:solidFill>
                            <a:latin typeface="Cambria Math" panose="02040503050406030204" pitchFamily="18" charset="0"/>
                          </a:rPr>
                          <m:t>𝑢𝑝</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𝐴𝑟𝑒𝑎</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𝑒𝑥𝑐𝑙𝑢𝑑𝑖𝑛𝑔</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𝑢𝑛𝑐𝑜𝑛𝑑𝑖𝑡𝑖𝑜𝑛𝑒𝑑</m:t>
                        </m:r>
                        <m:r>
                          <a:rPr lang="en-US" sz="1400" i="1">
                            <a:solidFill>
                              <a:srgbClr val="394F72"/>
                            </a:solidFill>
                            <a:latin typeface="Cambria Math" panose="02040503050406030204" pitchFamily="18" charset="0"/>
                          </a:rPr>
                          <m:t> </m:t>
                        </m:r>
                        <m:r>
                          <a:rPr lang="en-US" sz="1400" i="1">
                            <a:solidFill>
                              <a:srgbClr val="394F72"/>
                            </a:solidFill>
                            <a:latin typeface="Cambria Math" panose="02040503050406030204" pitchFamily="18" charset="0"/>
                          </a:rPr>
                          <m:t>𝑏𝑎𝑠𝑒𝑚𝑒𝑛𝑡𝑠</m:t>
                        </m:r>
                        <m:r>
                          <a:rPr lang="en-US" sz="1400" i="1">
                            <a:solidFill>
                              <a:srgbClr val="394F72"/>
                            </a:solidFill>
                            <a:latin typeface="Cambria Math" panose="02040503050406030204" pitchFamily="18" charset="0"/>
                          </a:rPr>
                          <m:t>)</m:t>
                        </m:r>
                      </m:den>
                    </m:f>
                  </m:oMath>
                </a14:m>
                <a:endParaRPr lang="en-IN" sz="1400" dirty="0">
                  <a:solidFill>
                    <a:srgbClr val="394F72"/>
                  </a:solidFill>
                </a:endParaRPr>
              </a:p>
            </p:txBody>
          </p:sp>
        </mc:Choice>
        <mc:Fallback>
          <p:sp>
            <p:nvSpPr>
              <p:cNvPr id="8" name="TextBox 7">
                <a:extLst>
                  <a:ext uri="{FF2B5EF4-FFF2-40B4-BE49-F238E27FC236}">
                    <a16:creationId xmlns:a16="http://schemas.microsoft.com/office/drawing/2014/main" xmlns="" xmlns:a14="http://schemas.microsoft.com/office/drawing/2010/main" id="{18F980F8-D19A-4B5C-A81C-650AFD43013C}"/>
                  </a:ext>
                </a:extLst>
              </p:cNvPr>
              <p:cNvSpPr txBox="1">
                <a:spLocks noRot="1" noChangeAspect="1" noMove="1" noResize="1" noEditPoints="1" noAdjustHandles="1" noChangeArrowheads="1" noChangeShapeType="1" noTextEdit="1"/>
              </p:cNvSpPr>
              <p:nvPr/>
            </p:nvSpPr>
            <p:spPr>
              <a:xfrm>
                <a:off x="356871" y="4446297"/>
                <a:ext cx="4543295" cy="443263"/>
              </a:xfrm>
              <a:prstGeom prst="rect">
                <a:avLst/>
              </a:prstGeom>
              <a:blipFill>
                <a:blip r:embed="rId4"/>
                <a:stretch>
                  <a:fillRect l="-403" b="-1370"/>
                </a:stretch>
              </a:blipFill>
            </p:spPr>
            <p:txBody>
              <a:bodyPr/>
              <a:lstStyle/>
              <a:p>
                <a:r>
                  <a:rPr lang="en-IN">
                    <a:noFill/>
                  </a:rPr>
                  <a:t> </a:t>
                </a:r>
              </a:p>
            </p:txBody>
          </p:sp>
        </mc:Fallback>
      </mc:AlternateContent>
      <p:sp>
        <p:nvSpPr>
          <p:cNvPr id="9" name="TextBox 8">
            <a:extLst>
              <a:ext uri="{FF2B5EF4-FFF2-40B4-BE49-F238E27FC236}">
                <a16:creationId xmlns:a16="http://schemas.microsoft.com/office/drawing/2014/main" xmlns="" id="{1F016FE4-6A17-48F1-8002-5953E54FDA98}"/>
              </a:ext>
            </a:extLst>
          </p:cNvPr>
          <p:cNvSpPr txBox="1"/>
          <p:nvPr/>
        </p:nvSpPr>
        <p:spPr>
          <a:xfrm>
            <a:off x="266270" y="5490839"/>
            <a:ext cx="4429179" cy="830997"/>
          </a:xfrm>
          <a:prstGeom prst="rect">
            <a:avLst/>
          </a:prstGeom>
          <a:noFill/>
        </p:spPr>
        <p:txBody>
          <a:bodyPr wrap="square" rtlCol="0">
            <a:spAutoFit/>
          </a:bodyPr>
          <a:lstStyle/>
          <a:p>
            <a:pPr algn="ctr"/>
            <a:endParaRPr lang="en-US" sz="1200" dirty="0">
              <a:solidFill>
                <a:srgbClr val="394F72"/>
              </a:solidFill>
              <a:latin typeface="Segoe UI" panose="020B0502040204020203" pitchFamily="34" charset="0"/>
              <a:cs typeface="Segoe UI" panose="020B0502040204020203" pitchFamily="34" charset="0"/>
            </a:endParaRPr>
          </a:p>
          <a:p>
            <a:pPr algn="just"/>
            <a:r>
              <a:rPr lang="en-US" sz="1200" b="1" dirty="0">
                <a:solidFill>
                  <a:srgbClr val="394F72"/>
                </a:solidFill>
                <a:latin typeface="Segoe UI" panose="020B0502040204020203" pitchFamily="34" charset="0"/>
                <a:cs typeface="Segoe UI" panose="020B0502040204020203" pitchFamily="34" charset="0"/>
              </a:rPr>
              <a:t>EPI Ratio</a:t>
            </a:r>
            <a:r>
              <a:rPr lang="en-US" sz="1200" dirty="0">
                <a:solidFill>
                  <a:srgbClr val="394F72"/>
                </a:solidFill>
                <a:latin typeface="Segoe UI" panose="020B0502040204020203" pitchFamily="34" charset="0"/>
                <a:cs typeface="Segoe UI" panose="020B0502040204020203" pitchFamily="34" charset="0"/>
              </a:rPr>
              <a:t> of a building is the ratio of the EPI of the proposed building to that of standard building.</a:t>
            </a:r>
          </a:p>
          <a:p>
            <a:endParaRPr lang="en-IN" sz="1200" dirty="0">
              <a:solidFill>
                <a:srgbClr val="394F72"/>
              </a:solidFill>
            </a:endParaRPr>
          </a:p>
        </p:txBody>
      </p:sp>
      <p:sp>
        <p:nvSpPr>
          <p:cNvPr id="24" name="Rectangle: Rounded Corners 23">
            <a:extLst>
              <a:ext uri="{FF2B5EF4-FFF2-40B4-BE49-F238E27FC236}">
                <a16:creationId xmlns:a16="http://schemas.microsoft.com/office/drawing/2014/main" xmlns="" id="{C8193C22-2FE8-4950-A7EF-4C12F03617A1}"/>
              </a:ext>
            </a:extLst>
          </p:cNvPr>
          <p:cNvSpPr/>
          <p:nvPr/>
        </p:nvSpPr>
        <p:spPr>
          <a:xfrm>
            <a:off x="158781" y="3328279"/>
            <a:ext cx="4627270" cy="1991543"/>
          </a:xfrm>
          <a:prstGeom prst="roundRect">
            <a:avLst/>
          </a:prstGeom>
          <a:noFill/>
          <a:ln w="9525">
            <a:solidFill>
              <a:srgbClr val="394F7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500" dirty="0">
              <a:solidFill>
                <a:srgbClr val="394F72"/>
              </a:solidFill>
            </a:endParaRPr>
          </a:p>
        </p:txBody>
      </p:sp>
      <p:sp>
        <p:nvSpPr>
          <p:cNvPr id="25" name="Rectangle: Rounded Corners 24">
            <a:extLst>
              <a:ext uri="{FF2B5EF4-FFF2-40B4-BE49-F238E27FC236}">
                <a16:creationId xmlns:a16="http://schemas.microsoft.com/office/drawing/2014/main" xmlns="" id="{832B2A35-CD1E-439C-A86B-1F34DEAA266C}"/>
              </a:ext>
            </a:extLst>
          </p:cNvPr>
          <p:cNvSpPr/>
          <p:nvPr/>
        </p:nvSpPr>
        <p:spPr>
          <a:xfrm>
            <a:off x="167224" y="5461960"/>
            <a:ext cx="4627270" cy="1991543"/>
          </a:xfrm>
          <a:prstGeom prst="roundRect">
            <a:avLst/>
          </a:prstGeom>
          <a:noFill/>
          <a:ln w="9525">
            <a:solidFill>
              <a:srgbClr val="394F7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500" dirty="0">
              <a:solidFill>
                <a:srgbClr val="394F72"/>
              </a:solidFill>
            </a:endParaRPr>
          </a:p>
        </p:txBody>
      </p:sp>
      <p:pic>
        <p:nvPicPr>
          <p:cNvPr id="21" name="Picture 20">
            <a:extLst>
              <a:ext uri="{FF2B5EF4-FFF2-40B4-BE49-F238E27FC236}">
                <a16:creationId xmlns:a16="http://schemas.microsoft.com/office/drawing/2014/main" xmlns="" id="{3CD3C7E0-2CE6-4681-8F54-F58FCCB35899}"/>
              </a:ext>
            </a:extLst>
          </p:cNvPr>
          <p:cNvPicPr/>
          <p:nvPr/>
        </p:nvPicPr>
        <p:blipFill>
          <a:blip r:embed="rId5"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22" name="Picture 2" descr="Image result for bee ECBC logo">
            <a:extLst>
              <a:ext uri="{FF2B5EF4-FFF2-40B4-BE49-F238E27FC236}">
                <a16:creationId xmlns:a16="http://schemas.microsoft.com/office/drawing/2014/main" xmlns="" id="{7EEFEC99-166F-4B7C-9312-0DED43D0F651}"/>
              </a:ext>
            </a:extLst>
          </p:cNvPr>
          <p:cNvPicPr>
            <a:picLocks noChangeAspect="1" noChangeArrowheads="1"/>
          </p:cNvPicPr>
          <p:nvPr/>
        </p:nvPicPr>
        <p:blipFill>
          <a:blip r:embed="rId6" cstate="print">
            <a:extLst>
              <a:ext uri="{BEBA8EAE-BF5A-486C-A8C5-ECC9F3942E4B}">
                <a14:imgProps xmlns="" xmlns:a14="http://schemas.microsoft.com/office/drawing/2010/main">
                  <a14:imgLayer r:embed="rId7">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xmlns="" id="{54AD28B7-4FCB-4906-8640-7972D60646F3}"/>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accent2">
                    <a:lumMod val="75000"/>
                  </a:schemeClr>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accent2">
                    <a:lumMod val="75000"/>
                  </a:schemeClr>
                </a:solidFill>
                <a:latin typeface="Segoe UI" panose="020B0502040204020203" pitchFamily="34" charset="0"/>
                <a:cs typeface="Segoe UI" panose="020B0502040204020203" pitchFamily="34" charset="0"/>
              </a:rPr>
              <a:t>CODE (ECBC)</a:t>
            </a:r>
            <a:endParaRPr lang="en-IN" sz="1600" b="1" dirty="0">
              <a:solidFill>
                <a:schemeClr val="accent2">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 xmlns:p14="http://schemas.microsoft.com/office/powerpoint/2010/main" val="40510141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06AA5F61-3CF0-4A65-A924-67BC662AE719}"/>
              </a:ext>
            </a:extLst>
          </p:cNvPr>
          <p:cNvSpPr/>
          <p:nvPr/>
        </p:nvSpPr>
        <p:spPr>
          <a:xfrm>
            <a:off x="0" y="1148377"/>
            <a:ext cx="5029200" cy="1785583"/>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6" name="Picture 25">
            <a:extLst>
              <a:ext uri="{FF2B5EF4-FFF2-40B4-BE49-F238E27FC236}">
                <a16:creationId xmlns:a16="http://schemas.microsoft.com/office/drawing/2014/main" xmlns="" id="{910F4A52-470C-4F6D-A4AB-2568D594E6F8}"/>
              </a:ext>
            </a:extLst>
          </p:cNvPr>
          <p:cNvPicPr>
            <a:picLocks noChangeAspect="1"/>
          </p:cNvPicPr>
          <p:nvPr/>
        </p:nvPicPr>
        <p:blipFill>
          <a:blip r:embed="rId2"/>
          <a:stretch>
            <a:fillRect/>
          </a:stretch>
        </p:blipFill>
        <p:spPr>
          <a:xfrm>
            <a:off x="3352508" y="1094840"/>
            <a:ext cx="1676692" cy="1933820"/>
          </a:xfrm>
          <a:prstGeom prst="rect">
            <a:avLst/>
          </a:prstGeom>
        </p:spPr>
      </p:pic>
      <p:sp>
        <p:nvSpPr>
          <p:cNvPr id="11" name="Rectangle 10">
            <a:extLst>
              <a:ext uri="{FF2B5EF4-FFF2-40B4-BE49-F238E27FC236}">
                <a16:creationId xmlns:a16="http://schemas.microsoft.com/office/drawing/2014/main" xmlns="" id="{E2CABE5D-9AFC-49A1-A76F-F6A08E56F4B4}"/>
              </a:ext>
            </a:extLst>
          </p:cNvPr>
          <p:cNvSpPr/>
          <p:nvPr/>
        </p:nvSpPr>
        <p:spPr>
          <a:xfrm>
            <a:off x="0" y="0"/>
            <a:ext cx="5029200" cy="1145313"/>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Flowchart: Connector 13">
            <a:extLst>
              <a:ext uri="{FF2B5EF4-FFF2-40B4-BE49-F238E27FC236}">
                <a16:creationId xmlns:a16="http://schemas.microsoft.com/office/drawing/2014/main" xmlns="" id="{6E538328-29D9-4FFF-B2DE-84E83AA4A9E7}"/>
              </a:ext>
            </a:extLst>
          </p:cNvPr>
          <p:cNvSpPr/>
          <p:nvPr/>
        </p:nvSpPr>
        <p:spPr>
          <a:xfrm>
            <a:off x="2312181" y="2742443"/>
            <a:ext cx="343420" cy="343116"/>
          </a:xfrm>
          <a:prstGeom prst="flowChartConnector">
            <a:avLst/>
          </a:prstGeom>
          <a:solidFill>
            <a:schemeClr val="bg2">
              <a:lumMod val="60000"/>
              <a:lumOff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06" name="Group 205">
            <a:extLst>
              <a:ext uri="{FF2B5EF4-FFF2-40B4-BE49-F238E27FC236}">
                <a16:creationId xmlns:a16="http://schemas.microsoft.com/office/drawing/2014/main" xmlns="" id="{13C615EF-DC2D-4E10-88BF-6B95AD0BA9D5}"/>
              </a:ext>
            </a:extLst>
          </p:cNvPr>
          <p:cNvGrpSpPr/>
          <p:nvPr/>
        </p:nvGrpSpPr>
        <p:grpSpPr>
          <a:xfrm rot="180483">
            <a:off x="2420351" y="2917288"/>
            <a:ext cx="127079" cy="69056"/>
            <a:chOff x="2452280" y="2479678"/>
            <a:chExt cx="127079" cy="69056"/>
          </a:xfrm>
        </p:grpSpPr>
        <p:cxnSp>
          <p:nvCxnSpPr>
            <p:cNvPr id="183" name="Straight Connector 182">
              <a:extLst>
                <a:ext uri="{FF2B5EF4-FFF2-40B4-BE49-F238E27FC236}">
                  <a16:creationId xmlns:a16="http://schemas.microsoft.com/office/drawing/2014/main" xmlns="" id="{419F86B7-4E43-413B-94CB-1B7F84721A0D}"/>
                </a:ext>
              </a:extLst>
            </p:cNvPr>
            <p:cNvCxnSpPr>
              <a:cxnSpLocks/>
            </p:cNvCxnSpPr>
            <p:nvPr/>
          </p:nvCxnSpPr>
          <p:spPr>
            <a:xfrm>
              <a:off x="2452280" y="2491936"/>
              <a:ext cx="75331" cy="5644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DE46A882-6AC0-4384-9E77-512136976463}"/>
                </a:ext>
              </a:extLst>
            </p:cNvPr>
            <p:cNvCxnSpPr>
              <a:cxnSpLocks/>
            </p:cNvCxnSpPr>
            <p:nvPr/>
          </p:nvCxnSpPr>
          <p:spPr>
            <a:xfrm flipV="1">
              <a:off x="2514600" y="2479678"/>
              <a:ext cx="64759" cy="6905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2" name="Diagram 1">
            <a:extLst>
              <a:ext uri="{FF2B5EF4-FFF2-40B4-BE49-F238E27FC236}">
                <a16:creationId xmlns:a16="http://schemas.microsoft.com/office/drawing/2014/main" xmlns="" id="{2B5F5EC6-6EE1-4121-A13B-E90849E0B949}"/>
              </a:ext>
            </a:extLst>
          </p:cNvPr>
          <p:cNvGraphicFramePr/>
          <p:nvPr>
            <p:extLst>
              <p:ext uri="{D42A27DB-BD31-4B8C-83A1-F6EECF244321}">
                <p14:modId xmlns="" xmlns:p14="http://schemas.microsoft.com/office/powerpoint/2010/main" val="2413740833"/>
              </p:ext>
            </p:extLst>
          </p:nvPr>
        </p:nvGraphicFramePr>
        <p:xfrm>
          <a:off x="-365591" y="3277062"/>
          <a:ext cx="5829491" cy="4337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xmlns="" id="{D43179C6-7786-4FA6-A61E-D53E8956FF27}"/>
              </a:ext>
            </a:extLst>
          </p:cNvPr>
          <p:cNvSpPr txBox="1"/>
          <p:nvPr/>
        </p:nvSpPr>
        <p:spPr>
          <a:xfrm>
            <a:off x="136663" y="3650149"/>
            <a:ext cx="4164829" cy="646331"/>
          </a:xfrm>
          <a:prstGeom prst="rect">
            <a:avLst/>
          </a:prstGeom>
          <a:noFill/>
        </p:spPr>
        <p:txBody>
          <a:bodyPr wrap="square" rtlCol="0">
            <a:spAutoFit/>
          </a:bodyPr>
          <a:lstStyle/>
          <a:p>
            <a:r>
              <a:rPr lang="en-US" sz="1200" b="1" dirty="0">
                <a:solidFill>
                  <a:srgbClr val="864A05"/>
                </a:solidFill>
                <a:latin typeface="Segoe UI" panose="020B0502040204020203" pitchFamily="34" charset="0"/>
                <a:cs typeface="Segoe UI" panose="020B0502040204020203" pitchFamily="34" charset="0"/>
              </a:rPr>
              <a:t>WHOLE BUILDING </a:t>
            </a:r>
          </a:p>
          <a:p>
            <a:r>
              <a:rPr lang="en-US" sz="1200" b="1" dirty="0">
                <a:solidFill>
                  <a:srgbClr val="864A05"/>
                </a:solidFill>
                <a:latin typeface="Segoe UI" panose="020B0502040204020203" pitchFamily="34" charset="0"/>
                <a:cs typeface="Segoe UI" panose="020B0502040204020203" pitchFamily="34" charset="0"/>
              </a:rPr>
              <a:t>SIMULATION </a:t>
            </a:r>
          </a:p>
          <a:p>
            <a:r>
              <a:rPr lang="en-US" sz="1200" b="1" dirty="0">
                <a:solidFill>
                  <a:srgbClr val="864A05"/>
                </a:solidFill>
                <a:latin typeface="Segoe UI" panose="020B0502040204020203" pitchFamily="34" charset="0"/>
                <a:cs typeface="Segoe UI" panose="020B0502040204020203" pitchFamily="34" charset="0"/>
              </a:rPr>
              <a:t>METHOD PATHWAY</a:t>
            </a:r>
            <a:endParaRPr lang="en-IN" sz="1200" b="1" dirty="0">
              <a:solidFill>
                <a:srgbClr val="864A05"/>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xmlns="" id="{422EDD45-F657-4E06-BB88-4C0291DA118D}"/>
              </a:ext>
            </a:extLst>
          </p:cNvPr>
          <p:cNvSpPr txBox="1"/>
          <p:nvPr/>
        </p:nvSpPr>
        <p:spPr>
          <a:xfrm>
            <a:off x="3489494" y="1441811"/>
            <a:ext cx="1015450" cy="1277273"/>
          </a:xfrm>
          <a:prstGeom prst="rect">
            <a:avLst/>
          </a:prstGeom>
          <a:noFill/>
        </p:spPr>
        <p:txBody>
          <a:bodyPr wrap="square" rtlCol="0">
            <a:spAutoFit/>
          </a:bodyPr>
          <a:lstStyle/>
          <a:p>
            <a:pPr algn="ctr"/>
            <a:r>
              <a:rPr lang="en-US" sz="700" b="1" dirty="0">
                <a:solidFill>
                  <a:srgbClr val="864A05"/>
                </a:solidFill>
                <a:latin typeface="Segoe UI" panose="020B0502040204020203" pitchFamily="34" charset="0"/>
                <a:cs typeface="Segoe UI" panose="020B0502040204020203" pitchFamily="34" charset="0"/>
              </a:rPr>
              <a:t>The alternative approach (Other than Prescriptive approach) to qualify for ECBC is the Whole Building Performance Method. It applies to all buildings of all climatic conditions.</a:t>
            </a:r>
            <a:endParaRPr lang="en-IN" sz="700" b="1" dirty="0">
              <a:solidFill>
                <a:srgbClr val="864A05"/>
              </a:solidFill>
              <a:latin typeface="Segoe UI" panose="020B0502040204020203" pitchFamily="34" charset="0"/>
              <a:cs typeface="Segoe UI" panose="020B0502040204020203" pitchFamily="34" charset="0"/>
            </a:endParaRPr>
          </a:p>
        </p:txBody>
      </p:sp>
      <p:sp>
        <p:nvSpPr>
          <p:cNvPr id="6" name="Flowchart: Connector 5">
            <a:extLst>
              <a:ext uri="{FF2B5EF4-FFF2-40B4-BE49-F238E27FC236}">
                <a16:creationId xmlns:a16="http://schemas.microsoft.com/office/drawing/2014/main" xmlns="" id="{A00DACFE-F307-4A2C-85B2-838252FA1358}"/>
              </a:ext>
            </a:extLst>
          </p:cNvPr>
          <p:cNvSpPr/>
          <p:nvPr/>
        </p:nvSpPr>
        <p:spPr>
          <a:xfrm>
            <a:off x="3612506" y="3375750"/>
            <a:ext cx="946133" cy="923460"/>
          </a:xfrm>
          <a:prstGeom prst="flowChart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Segoe UI" panose="020B0502040204020203" pitchFamily="34" charset="0"/>
                <a:cs typeface="Segoe UI" panose="020B0502040204020203" pitchFamily="34" charset="0"/>
              </a:rPr>
              <a:t>Make Changes to Proposed Design</a:t>
            </a:r>
            <a:endParaRPr lang="en-IN" sz="800" b="1" dirty="0">
              <a:latin typeface="Segoe UI" panose="020B0502040204020203" pitchFamily="34" charset="0"/>
              <a:cs typeface="Segoe UI" panose="020B0502040204020203" pitchFamily="34" charset="0"/>
            </a:endParaRPr>
          </a:p>
        </p:txBody>
      </p:sp>
      <p:cxnSp>
        <p:nvCxnSpPr>
          <p:cNvPr id="16" name="Connector: Elbow 15">
            <a:extLst>
              <a:ext uri="{FF2B5EF4-FFF2-40B4-BE49-F238E27FC236}">
                <a16:creationId xmlns:a16="http://schemas.microsoft.com/office/drawing/2014/main" xmlns="" id="{9F6E491D-FEAF-4718-B7EB-D56FD6113EB9}"/>
              </a:ext>
            </a:extLst>
          </p:cNvPr>
          <p:cNvCxnSpPr>
            <a:cxnSpLocks/>
            <a:stCxn id="6" idx="6"/>
          </p:cNvCxnSpPr>
          <p:nvPr/>
        </p:nvCxnSpPr>
        <p:spPr>
          <a:xfrm flipH="1">
            <a:off x="4139184" y="3837480"/>
            <a:ext cx="419455" cy="1015247"/>
          </a:xfrm>
          <a:prstGeom prst="bentConnector4">
            <a:avLst>
              <a:gd name="adj1" fmla="val -54499"/>
              <a:gd name="adj2" fmla="val 72740"/>
            </a:avLst>
          </a:prstGeom>
          <a:ln>
            <a:solidFill>
              <a:schemeClr val="accent5">
                <a:lumMod val="75000"/>
              </a:schemeClr>
            </a:solidFill>
            <a:tailEnd type="diamon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xmlns="" id="{CC6BD84C-0B36-43EA-B6DF-851A193F3E6A}"/>
              </a:ext>
            </a:extLst>
          </p:cNvPr>
          <p:cNvCxnSpPr>
            <a:cxnSpLocks/>
            <a:stCxn id="6" idx="0"/>
          </p:cNvCxnSpPr>
          <p:nvPr/>
        </p:nvCxnSpPr>
        <p:spPr>
          <a:xfrm rot="16200000" flipH="1" flipV="1">
            <a:off x="3425660" y="3078589"/>
            <a:ext cx="362752" cy="957074"/>
          </a:xfrm>
          <a:prstGeom prst="bentConnector4">
            <a:avLst>
              <a:gd name="adj1" fmla="val -63018"/>
              <a:gd name="adj2" fmla="val 74714"/>
            </a:avLst>
          </a:prstGeom>
          <a:ln>
            <a:solidFill>
              <a:schemeClr val="accent5">
                <a:lumMod val="75000"/>
              </a:schemeClr>
            </a:solidFill>
            <a:tailEnd type="diamon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xmlns="" id="{3C2D25C9-6785-41BE-8A0D-A6D304FECE4A}"/>
              </a:ext>
            </a:extLst>
          </p:cNvPr>
          <p:cNvSpPr txBox="1"/>
          <p:nvPr/>
        </p:nvSpPr>
        <p:spPr>
          <a:xfrm>
            <a:off x="153243" y="1794075"/>
            <a:ext cx="3180676" cy="707886"/>
          </a:xfrm>
          <a:prstGeom prst="rect">
            <a:avLst/>
          </a:prstGeom>
          <a:noFill/>
        </p:spPr>
        <p:txBody>
          <a:bodyPr wrap="square" rtlCol="0" anchor="ctr">
            <a:spAutoFit/>
          </a:bodyPr>
          <a:lstStyle/>
          <a:p>
            <a:pPr algn="just"/>
            <a:r>
              <a:rPr lang="en-US" sz="1000" b="1" dirty="0">
                <a:solidFill>
                  <a:schemeClr val="bg1"/>
                </a:solidFill>
                <a:latin typeface="Segoe UI" panose="020B0502040204020203" pitchFamily="34" charset="0"/>
                <a:cs typeface="Segoe UI" panose="020B0502040204020203" pitchFamily="34" charset="0"/>
              </a:rPr>
              <a:t>WBP is a flexible approach as it allows the energy analyst to account for measures such as </a:t>
            </a:r>
            <a:r>
              <a:rPr lang="en-US" sz="1000" b="1" dirty="0" smtClean="0">
                <a:solidFill>
                  <a:schemeClr val="bg1"/>
                </a:solidFill>
                <a:latin typeface="Segoe UI" panose="020B0502040204020203" pitchFamily="34" charset="0"/>
                <a:cs typeface="Segoe UI" panose="020B0502040204020203" pitchFamily="34" charset="0"/>
              </a:rPr>
              <a:t>building orientation, natural ventilation</a:t>
            </a:r>
            <a:r>
              <a:rPr lang="en-US" sz="1000" b="1" dirty="0">
                <a:solidFill>
                  <a:schemeClr val="bg1"/>
                </a:solidFill>
                <a:latin typeface="Segoe UI" panose="020B0502040204020203" pitchFamily="34" charset="0"/>
                <a:cs typeface="Segoe UI" panose="020B0502040204020203" pitchFamily="34" charset="0"/>
              </a:rPr>
              <a:t>, </a:t>
            </a:r>
            <a:r>
              <a:rPr lang="en-US" sz="1000" b="1" dirty="0" smtClean="0">
                <a:solidFill>
                  <a:schemeClr val="bg1"/>
                </a:solidFill>
                <a:latin typeface="Segoe UI" panose="020B0502040204020203" pitchFamily="34" charset="0"/>
                <a:cs typeface="Segoe UI" panose="020B0502040204020203" pitchFamily="34" charset="0"/>
              </a:rPr>
              <a:t>daylighting </a:t>
            </a:r>
            <a:r>
              <a:rPr lang="en-US" sz="1000" b="1" dirty="0">
                <a:solidFill>
                  <a:schemeClr val="bg1"/>
                </a:solidFill>
                <a:latin typeface="Segoe UI" panose="020B0502040204020203" pitchFamily="34" charset="0"/>
                <a:cs typeface="Segoe UI" panose="020B0502040204020203" pitchFamily="34" charset="0"/>
              </a:rPr>
              <a:t>and high efficiency HVAC system design.</a:t>
            </a:r>
          </a:p>
        </p:txBody>
      </p:sp>
      <p:pic>
        <p:nvPicPr>
          <p:cNvPr id="21" name="Picture 20">
            <a:extLst>
              <a:ext uri="{FF2B5EF4-FFF2-40B4-BE49-F238E27FC236}">
                <a16:creationId xmlns:a16="http://schemas.microsoft.com/office/drawing/2014/main" xmlns="" id="{869D31ED-CC93-4E7E-A5D7-798745700881}"/>
              </a:ext>
            </a:extLst>
          </p:cNvPr>
          <p:cNvPicPr/>
          <p:nvPr/>
        </p:nvPicPr>
        <p:blipFill>
          <a:blip r:embed="rId7"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22" name="Picture 2" descr="Image result for bee ECBC logo">
            <a:extLst>
              <a:ext uri="{FF2B5EF4-FFF2-40B4-BE49-F238E27FC236}">
                <a16:creationId xmlns:a16="http://schemas.microsoft.com/office/drawing/2014/main" xmlns="" id="{7E473B16-D964-48BD-999F-9371C3ED7343}"/>
              </a:ext>
            </a:extLst>
          </p:cNvPr>
          <p:cNvPicPr>
            <a:picLocks noChangeAspect="1" noChangeArrowheads="1"/>
          </p:cNvPicPr>
          <p:nvPr/>
        </p:nvPicPr>
        <p:blipFill>
          <a:blip r:embed="rId8" cstate="print">
            <a:extLst>
              <a:ext uri="{BEBA8EAE-BF5A-486C-A8C5-ECC9F3942E4B}">
                <a14:imgProps xmlns="" xmlns:a14="http://schemas.microsoft.com/office/drawing/2010/main">
                  <a14:imgLayer r:embed="rId10">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xmlns="" id="{2B34BC66-A230-472E-A5C0-04173A4F4F2D}"/>
              </a:ext>
            </a:extLst>
          </p:cNvPr>
          <p:cNvSpPr txBox="1"/>
          <p:nvPr/>
        </p:nvSpPr>
        <p:spPr>
          <a:xfrm>
            <a:off x="789572" y="73470"/>
            <a:ext cx="3593134" cy="797719"/>
          </a:xfrm>
          <a:prstGeom prst="rect">
            <a:avLst/>
          </a:prstGeom>
          <a:noFill/>
        </p:spPr>
        <p:txBody>
          <a:bodyPr wrap="square" rtlCol="0">
            <a:spAutoFit/>
          </a:bodyPr>
          <a:lstStyle/>
          <a:p>
            <a:pPr algn="ctr">
              <a:lnSpc>
                <a:spcPct val="150000"/>
              </a:lnSpc>
            </a:pPr>
            <a:r>
              <a:rPr lang="en-US" sz="1600" b="1" spc="-38" dirty="0">
                <a:solidFill>
                  <a:schemeClr val="bg2">
                    <a:lumMod val="50000"/>
                  </a:schemeClr>
                </a:solidFill>
                <a:latin typeface="Segoe UI" panose="020B0502040204020203" pitchFamily="34" charset="0"/>
                <a:cs typeface="Segoe UI" panose="020B0502040204020203" pitchFamily="34" charset="0"/>
              </a:rPr>
              <a:t>ENERGY CONSERVATION BUILDING </a:t>
            </a:r>
          </a:p>
          <a:p>
            <a:pPr algn="ctr">
              <a:lnSpc>
                <a:spcPct val="150000"/>
              </a:lnSpc>
            </a:pPr>
            <a:r>
              <a:rPr lang="en-US" sz="1600" b="1" spc="-38" dirty="0">
                <a:solidFill>
                  <a:schemeClr val="bg2">
                    <a:lumMod val="50000"/>
                  </a:schemeClr>
                </a:solidFill>
                <a:latin typeface="Segoe UI" panose="020B0502040204020203" pitchFamily="34" charset="0"/>
                <a:cs typeface="Segoe UI" panose="020B0502040204020203" pitchFamily="34" charset="0"/>
              </a:rPr>
              <a:t>CODE (ECBC)</a:t>
            </a:r>
            <a:endParaRPr lang="en-IN" sz="1600" b="1" dirty="0">
              <a:solidFill>
                <a:schemeClr val="bg2">
                  <a:lumMod val="50000"/>
                </a:schemeClr>
              </a:solidFill>
              <a:latin typeface="Aharoni" panose="02010803020104030203" pitchFamily="2" charset="-79"/>
              <a:cs typeface="Aharoni" panose="02010803020104030203" pitchFamily="2" charset="-79"/>
            </a:endParaRPr>
          </a:p>
        </p:txBody>
      </p:sp>
      <p:sp>
        <p:nvSpPr>
          <p:cNvPr id="24" name="TextBox 23">
            <a:extLst>
              <a:ext uri="{FF2B5EF4-FFF2-40B4-BE49-F238E27FC236}">
                <a16:creationId xmlns:a16="http://schemas.microsoft.com/office/drawing/2014/main" xmlns="" id="{77DA869B-1D4A-4940-BB9E-A1F5E4C9509C}"/>
              </a:ext>
            </a:extLst>
          </p:cNvPr>
          <p:cNvSpPr txBox="1"/>
          <p:nvPr/>
        </p:nvSpPr>
        <p:spPr>
          <a:xfrm>
            <a:off x="142834" y="1229791"/>
            <a:ext cx="3109506" cy="584775"/>
          </a:xfrm>
          <a:prstGeom prst="rect">
            <a:avLst/>
          </a:prstGeom>
          <a:noFill/>
        </p:spPr>
        <p:txBody>
          <a:bodyPr wrap="square" rtlCol="0">
            <a:spAutoFit/>
          </a:bodyPr>
          <a:lstStyle/>
          <a:p>
            <a:r>
              <a:rPr lang="en-US" sz="1600" b="1" dirty="0">
                <a:solidFill>
                  <a:srgbClr val="864A05"/>
                </a:solidFill>
                <a:latin typeface="Segoe UI" panose="020B0502040204020203" pitchFamily="34" charset="0"/>
                <a:ea typeface="Segoe UI Black" panose="020B0A02040204020203" pitchFamily="34" charset="0"/>
                <a:cs typeface="Segoe UI" panose="020B0502040204020203" pitchFamily="34" charset="0"/>
              </a:rPr>
              <a:t>WHOLE BUILDING</a:t>
            </a:r>
          </a:p>
          <a:p>
            <a:r>
              <a:rPr lang="en-US" sz="1600" b="1" dirty="0">
                <a:solidFill>
                  <a:srgbClr val="864A05"/>
                </a:solidFill>
                <a:latin typeface="Segoe UI" panose="020B0502040204020203" pitchFamily="34" charset="0"/>
                <a:ea typeface="Segoe UI Black" panose="020B0A02040204020203" pitchFamily="34" charset="0"/>
                <a:cs typeface="Segoe UI" panose="020B0502040204020203" pitchFamily="34" charset="0"/>
              </a:rPr>
              <a:t>PERFORMANCE (WBP)</a:t>
            </a:r>
          </a:p>
        </p:txBody>
      </p:sp>
    </p:spTree>
    <p:extLst>
      <p:ext uri="{BB962C8B-B14F-4D97-AF65-F5344CB8AC3E}">
        <p14:creationId xmlns="" xmlns:p14="http://schemas.microsoft.com/office/powerpoint/2010/main" val="2142339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B421712-8C1C-4F46-A21B-81149D7322EF}"/>
              </a:ext>
            </a:extLst>
          </p:cNvPr>
          <p:cNvSpPr/>
          <p:nvPr/>
        </p:nvSpPr>
        <p:spPr>
          <a:xfrm>
            <a:off x="0" y="-9464"/>
            <a:ext cx="5029200" cy="7781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a:extLst>
              <a:ext uri="{FF2B5EF4-FFF2-40B4-BE49-F238E27FC236}">
                <a16:creationId xmlns:a16="http://schemas.microsoft.com/office/drawing/2014/main" xmlns="" id="{B7AF0AB7-369F-4B91-B7AC-A1503B04D052}"/>
              </a:ext>
            </a:extLst>
          </p:cNvPr>
          <p:cNvPicPr>
            <a:picLocks noChangeAspect="1"/>
          </p:cNvPicPr>
          <p:nvPr/>
        </p:nvPicPr>
        <p:blipFill>
          <a:blip r:embed="rId2" cstate="print">
            <a:extLst>
              <a:ext uri="{BEBA8EAE-BF5A-486C-A8C5-ECC9F3942E4B}">
                <a14:imgProps xmlns="" xmlns:a14="http://schemas.microsoft.com/office/drawing/2010/main">
                  <a14:imgLayer r:embed="rId3">
                    <a14:imgEffect>
                      <a14:brightnessContrast contrast="-20000"/>
                    </a14:imgEffect>
                  </a14:imgLayer>
                </a14:imgProps>
              </a:ext>
              <a:ext uri="{28A0092B-C50C-407E-A947-70E740481C1C}">
                <a14:useLocalDpi xmlns="" xmlns:a14="http://schemas.microsoft.com/office/drawing/2010/main"/>
              </a:ext>
            </a:extLst>
          </a:blip>
          <a:stretch>
            <a:fillRect/>
          </a:stretch>
        </p:blipFill>
        <p:spPr>
          <a:xfrm>
            <a:off x="1561985" y="2084514"/>
            <a:ext cx="3467215" cy="1158392"/>
          </a:xfrm>
          <a:prstGeom prst="rect">
            <a:avLst/>
          </a:prstGeom>
        </p:spPr>
      </p:pic>
      <p:pic>
        <p:nvPicPr>
          <p:cNvPr id="77" name="Picture 76">
            <a:extLst>
              <a:ext uri="{FF2B5EF4-FFF2-40B4-BE49-F238E27FC236}">
                <a16:creationId xmlns:a16="http://schemas.microsoft.com/office/drawing/2014/main" xmlns="" id="{8ABF4C89-1430-4F54-8B85-AD0D2D439A72}"/>
              </a:ext>
            </a:extLst>
          </p:cNvPr>
          <p:cNvPicPr/>
          <p:nvPr/>
        </p:nvPicPr>
        <p:blipFill>
          <a:blip r:embed="rId4" cstate="print">
            <a:extLst>
              <a:ext uri="{28A0092B-C50C-407E-A947-70E740481C1C}">
                <a14:useLocalDpi xmlns="" xmlns:a14="http://schemas.microsoft.com/office/drawing/2010/main"/>
              </a:ext>
            </a:extLst>
          </a:blip>
          <a:stretch>
            <a:fillRect/>
          </a:stretch>
        </p:blipFill>
        <p:spPr bwMode="auto">
          <a:xfrm>
            <a:off x="4346777" y="59452"/>
            <a:ext cx="596107" cy="666433"/>
          </a:xfrm>
          <a:prstGeom prst="rect">
            <a:avLst/>
          </a:prstGeom>
          <a:ln>
            <a:noFill/>
          </a:ln>
          <a:effectLst/>
        </p:spPr>
      </p:pic>
      <p:pic>
        <p:nvPicPr>
          <p:cNvPr id="79" name="Picture 2" descr="Image result for bee ECBC logo">
            <a:extLst>
              <a:ext uri="{FF2B5EF4-FFF2-40B4-BE49-F238E27FC236}">
                <a16:creationId xmlns:a16="http://schemas.microsoft.com/office/drawing/2014/main" xmlns="" id="{641DAFA4-A957-413D-B6DE-3BA6982B97E3}"/>
              </a:ext>
            </a:extLst>
          </p:cNvPr>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backgroundRemoval t="2930" b="96875" l="1953" r="98047">
                        <a14:foregroundMark x1="31641" y1="32617" x2="31641" y2="32617"/>
                        <a14:foregroundMark x1="43359" y1="41602" x2="43359" y2="41602"/>
                        <a14:foregroundMark x1="36328" y1="47852" x2="36328" y2="47852"/>
                        <a14:foregroundMark x1="60156" y1="53906" x2="60156" y2="53906"/>
                        <a14:foregroundMark x1="53906" y1="77734" x2="53906" y2="77734"/>
                        <a14:foregroundMark x1="55273" y1="24414" x2="55273" y2="24414"/>
                      </a14:backgroundRemoval>
                    </a14:imgEffect>
                  </a14:imgLayer>
                </a14:imgProps>
              </a:ext>
              <a:ext uri="{28A0092B-C50C-407E-A947-70E740481C1C}">
                <a14:useLocalDpi xmlns="" xmlns:a14="http://schemas.microsoft.com/office/drawing/2010/main"/>
              </a:ext>
            </a:extLst>
          </a:blip>
          <a:srcRect/>
          <a:stretch>
            <a:fillRect/>
          </a:stretch>
        </p:blipFill>
        <p:spPr bwMode="auto">
          <a:xfrm>
            <a:off x="76994" y="73470"/>
            <a:ext cx="748506" cy="748506"/>
          </a:xfrm>
          <a:prstGeom prst="rect">
            <a:avLst/>
          </a:prstGeom>
          <a:ln>
            <a:noFill/>
          </a:ln>
          <a:effectLst/>
          <a:extLst>
            <a:ext uri="{909E8E84-426E-40DD-AFC4-6F175D3DCCD1}">
              <a14:hiddenFill xmlns="" xmlns:a14="http://schemas.microsoft.com/office/drawing/2010/main">
                <a:solidFill>
                  <a:srgbClr val="FFFFFF"/>
                </a:solidFill>
              </a14:hiddenFill>
            </a:ext>
          </a:extLst>
        </p:spPr>
      </p:pic>
      <p:sp>
        <p:nvSpPr>
          <p:cNvPr id="2" name="AutoShape 2" descr="Image result for Punjab"/>
          <p:cNvSpPr>
            <a:spLocks noChangeAspect="1" noChangeArrowheads="1"/>
          </p:cNvSpPr>
          <p:nvPr/>
        </p:nvSpPr>
        <p:spPr bwMode="auto">
          <a:xfrm>
            <a:off x="38894" y="649685"/>
            <a:ext cx="76200" cy="762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22860" tIns="11430" rIns="22860" bIns="11430" numCol="1" anchor="t" anchorCtr="0" compatLnSpc="1">
            <a:prstTxWarp prst="textNoShape">
              <a:avLst/>
            </a:prstTxWarp>
          </a:bodyPr>
          <a:lstStyle/>
          <a:p>
            <a:endParaRPr lang="en-IN" sz="360"/>
          </a:p>
        </p:txBody>
      </p:sp>
      <p:sp>
        <p:nvSpPr>
          <p:cNvPr id="4" name="AutoShape 4" descr="Image result for Punjab"/>
          <p:cNvSpPr>
            <a:spLocks noChangeAspect="1" noChangeArrowheads="1"/>
          </p:cNvSpPr>
          <p:nvPr/>
        </p:nvSpPr>
        <p:spPr bwMode="auto">
          <a:xfrm>
            <a:off x="76994" y="687785"/>
            <a:ext cx="76200" cy="762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22860" tIns="11430" rIns="22860" bIns="11430" numCol="1" anchor="t" anchorCtr="0" compatLnSpc="1">
            <a:prstTxWarp prst="textNoShape">
              <a:avLst/>
            </a:prstTxWarp>
          </a:bodyPr>
          <a:lstStyle/>
          <a:p>
            <a:endParaRPr lang="en-IN" sz="360"/>
          </a:p>
        </p:txBody>
      </p:sp>
      <p:sp>
        <p:nvSpPr>
          <p:cNvPr id="29" name="Rectangle 7">
            <a:extLst>
              <a:ext uri="{FF2B5EF4-FFF2-40B4-BE49-F238E27FC236}">
                <a16:creationId xmlns:a16="http://schemas.microsoft.com/office/drawing/2014/main" xmlns="" id="{449A3C4E-B82A-49BE-8C90-2E8372E18432}"/>
              </a:ext>
            </a:extLst>
          </p:cNvPr>
          <p:cNvSpPr>
            <a:spLocks noChangeArrowheads="1"/>
          </p:cNvSpPr>
          <p:nvPr/>
        </p:nvSpPr>
        <p:spPr bwMode="auto">
          <a:xfrm>
            <a:off x="100704" y="6703369"/>
            <a:ext cx="4827791" cy="8386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2588"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382588"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382588"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382588"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382588"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382588"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382588"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382588"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382588" algn="l"/>
              </a:tabLst>
              <a:defRPr>
                <a:solidFill>
                  <a:schemeClr val="tx1"/>
                </a:solidFill>
                <a:latin typeface="Arial" panose="020B0604020202020204" pitchFamily="34" charset="0"/>
              </a:defRPr>
            </a:lvl9pPr>
          </a:lstStyle>
          <a:p>
            <a:pPr marL="0" marR="0" lvl="0" indent="0" algn="ctr" defTabSz="914400" rtl="0" eaLnBrk="0" fontAlgn="base" latinLnBrk="0" hangingPunct="0">
              <a:spcBef>
                <a:spcPts val="300"/>
              </a:spcBef>
              <a:spcAft>
                <a:spcPts val="0"/>
              </a:spcAft>
              <a:buClrTx/>
              <a:buSzTx/>
              <a:buFontTx/>
              <a:buNone/>
              <a:tabLst>
                <a:tab pos="382588" algn="l"/>
              </a:tabLst>
            </a:pPr>
            <a:r>
              <a:rPr kumimoji="0" lang="en-US" sz="1100" b="1" i="0" u="none" strike="noStrike" cap="none" normalizeH="0" baseline="0" dirty="0">
                <a:ln>
                  <a:noFill/>
                </a:ln>
                <a:solidFill>
                  <a:srgbClr val="324A5E"/>
                </a:solidFill>
                <a:effectLst/>
                <a:latin typeface="Segoe UI" panose="020B0502040204020203" pitchFamily="34" charset="0"/>
                <a:ea typeface="Segoe UI Light" panose="020B0502040204020203" pitchFamily="34" charset="0"/>
                <a:cs typeface="Segoe UI" panose="020B0502040204020203" pitchFamily="34" charset="0"/>
              </a:rPr>
              <a:t>Punjab Energy Development Agency</a:t>
            </a:r>
            <a:endParaRPr kumimoji="0" lang="en-US" sz="1100" b="0" i="0" u="none" strike="noStrike" cap="none" normalizeH="0" baseline="0" dirty="0">
              <a:ln>
                <a:noFill/>
              </a:ln>
              <a:solidFill>
                <a:srgbClr val="324A5E"/>
              </a:solidFill>
              <a:effectLst/>
              <a:latin typeface="Segoe UI" panose="020B0502040204020203" pitchFamily="34" charset="0"/>
              <a:cs typeface="Segoe UI" panose="020B0502040204020203" pitchFamily="34" charset="0"/>
            </a:endParaRPr>
          </a:p>
          <a:p>
            <a:pPr marL="0" marR="0" lvl="0" indent="0" algn="ctr" defTabSz="914400" rtl="0" eaLnBrk="0" fontAlgn="base" latinLnBrk="0" hangingPunct="0">
              <a:spcBef>
                <a:spcPts val="300"/>
              </a:spcBef>
              <a:spcAft>
                <a:spcPts val="0"/>
              </a:spcAft>
              <a:buClrTx/>
              <a:buSzTx/>
              <a:buFontTx/>
              <a:buNone/>
              <a:tabLst>
                <a:tab pos="382588" algn="l"/>
              </a:tabLst>
            </a:pPr>
            <a:r>
              <a:rPr kumimoji="0" lang="en-US" sz="1000" b="0" i="0" u="none" strike="noStrike" cap="none" normalizeH="0" baseline="0" dirty="0">
                <a:ln>
                  <a:noFill/>
                </a:ln>
                <a:solidFill>
                  <a:srgbClr val="324A5E"/>
                </a:solidFill>
                <a:effectLst/>
                <a:latin typeface="Segoe UI" panose="020B0502040204020203" pitchFamily="34" charset="0"/>
                <a:ea typeface="Segoe UI Light" panose="020B0502040204020203" pitchFamily="34" charset="0"/>
                <a:cs typeface="Segoe UI" panose="020B0502040204020203" pitchFamily="34" charset="0"/>
              </a:rPr>
              <a:t>Solar Passive Complex, Plot No. 1 &amp; 2, Sector 33D, Chandigarh – 160034</a:t>
            </a:r>
            <a:endParaRPr kumimoji="0" lang="en-US" sz="1000" b="0" i="0" u="none" strike="noStrike" cap="none" normalizeH="0" baseline="0" dirty="0">
              <a:ln>
                <a:noFill/>
              </a:ln>
              <a:solidFill>
                <a:srgbClr val="324A5E"/>
              </a:solidFill>
              <a:effectLst/>
              <a:latin typeface="Segoe UI" panose="020B0502040204020203" pitchFamily="34" charset="0"/>
              <a:cs typeface="Segoe UI" panose="020B0502040204020203" pitchFamily="34" charset="0"/>
            </a:endParaRPr>
          </a:p>
          <a:p>
            <a:pPr marL="0" marR="0" lvl="0" indent="0" algn="ctr" defTabSz="914400" rtl="0" eaLnBrk="0" fontAlgn="base" latinLnBrk="0" hangingPunct="0">
              <a:spcBef>
                <a:spcPts val="300"/>
              </a:spcBef>
              <a:spcAft>
                <a:spcPts val="0"/>
              </a:spcAft>
              <a:buClrTx/>
              <a:buSzTx/>
              <a:buFontTx/>
              <a:buNone/>
              <a:tabLst>
                <a:tab pos="382588" algn="l"/>
              </a:tabLst>
            </a:pPr>
            <a:r>
              <a:rPr kumimoji="0" lang="en-US" sz="1000" b="0" i="0" u="none" strike="noStrike" cap="none" normalizeH="0" baseline="0" dirty="0">
                <a:ln>
                  <a:noFill/>
                </a:ln>
                <a:solidFill>
                  <a:srgbClr val="324A5E"/>
                </a:solidFill>
                <a:effectLst/>
                <a:latin typeface="Segoe UI" panose="020B0502040204020203" pitchFamily="34" charset="0"/>
                <a:ea typeface="Segoe UI Light" panose="020B0502040204020203" pitchFamily="34" charset="0"/>
                <a:cs typeface="Segoe UI" panose="020B0502040204020203" pitchFamily="34" charset="0"/>
              </a:rPr>
              <a:t>Phone: 0172-2663382, 28, Fax: 0172-2662865</a:t>
            </a:r>
            <a:endParaRPr kumimoji="0" lang="en-US" sz="1000" b="0" i="0" u="none" strike="noStrike" cap="none" normalizeH="0" baseline="0" dirty="0">
              <a:ln>
                <a:noFill/>
              </a:ln>
              <a:solidFill>
                <a:srgbClr val="324A5E"/>
              </a:solidFill>
              <a:effectLst/>
              <a:latin typeface="Segoe UI" panose="020B0502040204020203" pitchFamily="34" charset="0"/>
              <a:cs typeface="Segoe UI" panose="020B0502040204020203" pitchFamily="34" charset="0"/>
            </a:endParaRPr>
          </a:p>
          <a:p>
            <a:pPr marL="0" marR="0" lvl="0" indent="0" algn="ctr" defTabSz="914400" rtl="0" eaLnBrk="0" fontAlgn="base" latinLnBrk="0" hangingPunct="0">
              <a:spcBef>
                <a:spcPts val="300"/>
              </a:spcBef>
              <a:spcAft>
                <a:spcPts val="0"/>
              </a:spcAft>
              <a:buClrTx/>
              <a:buSzTx/>
              <a:buFontTx/>
              <a:buNone/>
              <a:tabLst>
                <a:tab pos="382588" algn="l"/>
              </a:tabLst>
            </a:pPr>
            <a:r>
              <a:rPr kumimoji="0" lang="en-US" sz="1000" b="0" i="0" u="none" strike="noStrike" cap="none" normalizeH="0" baseline="0" dirty="0">
                <a:ln>
                  <a:noFill/>
                </a:ln>
                <a:solidFill>
                  <a:srgbClr val="324A5E"/>
                </a:solidFill>
                <a:effectLst/>
                <a:latin typeface="Segoe UI" panose="020B0502040204020203" pitchFamily="34" charset="0"/>
                <a:ea typeface="Segoe UI Light" panose="020B0502040204020203" pitchFamily="34" charset="0"/>
                <a:cs typeface="Segoe UI" panose="020B0502040204020203" pitchFamily="34" charset="0"/>
              </a:rPr>
              <a:t>Website: www.peda.gov.in</a:t>
            </a:r>
            <a:endParaRPr kumimoji="0" lang="en-US" sz="1000" b="0" i="0" u="none" strike="noStrike" cap="none" normalizeH="0" baseline="0" dirty="0">
              <a:ln>
                <a:noFill/>
              </a:ln>
              <a:solidFill>
                <a:srgbClr val="324A5E"/>
              </a:solidFill>
              <a:effectLst/>
              <a:latin typeface="Segoe UI" panose="020B0502040204020203" pitchFamily="34" charset="0"/>
              <a:ea typeface="Times New Roman" panose="02020603050405020304" pitchFamily="18" charset="0"/>
              <a:cs typeface="Segoe UI" panose="020B0502040204020203" pitchFamily="34" charset="0"/>
            </a:endParaRPr>
          </a:p>
        </p:txBody>
      </p:sp>
      <p:pic>
        <p:nvPicPr>
          <p:cNvPr id="5" name="Picture 4">
            <a:extLst>
              <a:ext uri="{FF2B5EF4-FFF2-40B4-BE49-F238E27FC236}">
                <a16:creationId xmlns:a16="http://schemas.microsoft.com/office/drawing/2014/main" xmlns="" id="{3C3A1497-7B83-4D9F-8658-864692EF2359}"/>
              </a:ext>
            </a:extLst>
          </p:cNvPr>
          <p:cNvPicPr>
            <a:picLocks noChangeAspect="1"/>
          </p:cNvPicPr>
          <p:nvPr/>
        </p:nvPicPr>
        <p:blipFill>
          <a:blip r:embed="rId7" cstate="print">
            <a:duotone>
              <a:schemeClr val="accent5">
                <a:shade val="45000"/>
                <a:satMod val="135000"/>
              </a:schemeClr>
              <a:prstClr val="white"/>
            </a:duotone>
            <a:extLst>
              <a:ext uri="{28A0092B-C50C-407E-A947-70E740481C1C}">
                <a14:useLocalDpi xmlns="" xmlns:a14="http://schemas.microsoft.com/office/drawing/2010/main"/>
              </a:ext>
            </a:extLst>
          </a:blip>
          <a:stretch>
            <a:fillRect/>
          </a:stretch>
        </p:blipFill>
        <p:spPr>
          <a:xfrm>
            <a:off x="0" y="2063366"/>
            <a:ext cx="1652117" cy="1652117"/>
          </a:xfrm>
          <a:prstGeom prst="rect">
            <a:avLst/>
          </a:prstGeom>
          <a:effectLst/>
        </p:spPr>
      </p:pic>
      <p:pic>
        <p:nvPicPr>
          <p:cNvPr id="16" name="Picture 15">
            <a:extLst>
              <a:ext uri="{FF2B5EF4-FFF2-40B4-BE49-F238E27FC236}">
                <a16:creationId xmlns:a16="http://schemas.microsoft.com/office/drawing/2014/main" xmlns="" id="{4663A755-E1F9-475D-BF52-9744DB8B4E1F}"/>
              </a:ext>
            </a:extLst>
          </p:cNvPr>
          <p:cNvPicPr>
            <a:picLocks noChangeAspect="1"/>
          </p:cNvPicPr>
          <p:nvPr/>
        </p:nvPicPr>
        <p:blipFill rotWithShape="1">
          <a:blip r:embed="rId8" cstate="print">
            <a:extLst>
              <a:ext uri="{BEBA8EAE-BF5A-486C-A8C5-ECC9F3942E4B}">
                <a14:imgProps xmlns="" xmlns:a14="http://schemas.microsoft.com/office/drawing/2010/main">
                  <a14:imgLayer r:embed="rId9">
                    <a14:imgEffect>
                      <a14:brightnessContrast bright="20000" contrast="-40000"/>
                    </a14:imgEffect>
                  </a14:imgLayer>
                </a14:imgProps>
              </a:ext>
              <a:ext uri="{28A0092B-C50C-407E-A947-70E740481C1C}">
                <a14:useLocalDpi xmlns="" xmlns:a14="http://schemas.microsoft.com/office/drawing/2010/main"/>
              </a:ext>
            </a:extLst>
          </a:blip>
          <a:srcRect/>
          <a:stretch/>
        </p:blipFill>
        <p:spPr>
          <a:xfrm>
            <a:off x="922020" y="4529495"/>
            <a:ext cx="3291840" cy="2099905"/>
          </a:xfrm>
          <a:prstGeom prst="rect">
            <a:avLst/>
          </a:prstGeom>
        </p:spPr>
      </p:pic>
    </p:spTree>
    <p:extLst>
      <p:ext uri="{BB962C8B-B14F-4D97-AF65-F5344CB8AC3E}">
        <p14:creationId xmlns="" xmlns:p14="http://schemas.microsoft.com/office/powerpoint/2010/main" val="108008375"/>
      </p:ext>
    </p:extLst>
  </p:cSld>
  <p:clrMapOvr>
    <a:masterClrMapping/>
  </p:clrMapOvr>
  <p:timing>
    <p:tnLst>
      <p:par>
        <p:cTn id="1" dur="indefinite" restart="never" nodeType="tmRoot"/>
      </p:par>
    </p:tnLst>
  </p:timing>
</p:sld>
</file>

<file path=ppt/theme/theme1.xml><?xml version="1.0" encoding="utf-8"?>
<a:theme xmlns:a="http://schemas.openxmlformats.org/drawingml/2006/main" name="InfographicsPoster_Tech_v1_mo">
  <a:themeElements>
    <a:clrScheme name="Custom 19">
      <a:dk1>
        <a:srgbClr val="0071BC"/>
      </a:dk1>
      <a:lt1>
        <a:srgbClr val="FFFFFF"/>
      </a:lt1>
      <a:dk2>
        <a:srgbClr val="191E28"/>
      </a:dk2>
      <a:lt2>
        <a:srgbClr val="F7931E"/>
      </a:lt2>
      <a:accent1>
        <a:srgbClr val="29ABE2"/>
      </a:accent1>
      <a:accent2>
        <a:srgbClr val="1B1464"/>
      </a:accent2>
      <a:accent3>
        <a:srgbClr val="F15A24"/>
      </a:accent3>
      <a:accent4>
        <a:srgbClr val="ED1C24"/>
      </a:accent4>
      <a:accent5>
        <a:srgbClr val="8CC63F"/>
      </a:accent5>
      <a:accent6>
        <a:srgbClr val="D4145A"/>
      </a:accent6>
      <a:hlink>
        <a:srgbClr val="29ABE2"/>
      </a:hlink>
      <a:folHlink>
        <a:srgbClr val="29ABE2"/>
      </a:folHlink>
    </a:clrScheme>
    <a:fontScheme name="Custom 10">
      <a:majorFont>
        <a:latin typeface="Tahoma"/>
        <a:ea typeface=""/>
        <a:cs typeface=""/>
      </a:majorFont>
      <a:minorFont>
        <a:latin typeface="Arial Narrow"/>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TF89753508_Technology infographics poster_RVA_v4.potx" id="{6CFB736D-7DB4-4566-9568-CE35C858F8AB}" vid="{1A6105C9-D760-4AC9-BA9C-B3023B9898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9BC39D06-EEDE-42A2-B3BB-C660DC8711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143643-2CC1-40E8-8F96-3A622E5C8725}">
  <ds:schemaRefs>
    <ds:schemaRef ds:uri="http://schemas.microsoft.com/sharepoint/v3/contenttype/forms"/>
  </ds:schemaRefs>
</ds:datastoreItem>
</file>

<file path=customXml/itemProps3.xml><?xml version="1.0" encoding="utf-8"?>
<ds:datastoreItem xmlns:ds="http://schemas.openxmlformats.org/officeDocument/2006/customXml" ds:itemID="{E0CA591A-B9FA-47BD-A1F6-0A218B01BC5E}">
  <ds:schemaRefs>
    <ds:schemaRef ds:uri="71af3243-3dd4-4a8d-8c0d-dd76da1f02a5"/>
    <ds:schemaRef ds:uri="http://www.w3.org/XML/1998/namespace"/>
    <ds:schemaRef ds:uri="http://schemas.openxmlformats.org/package/2006/metadata/core-properties"/>
    <ds:schemaRef ds:uri="http://schemas.microsoft.com/office/2006/metadata/properties"/>
    <ds:schemaRef ds:uri="http://purl.org/dc/dcmitype/"/>
    <ds:schemaRef ds:uri="16c05727-aa75-4e4a-9b5f-8a80a1165891"/>
    <ds:schemaRef ds:uri="http://schemas.microsoft.com/office/2006/documentManagement/types"/>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1864</Words>
  <Application>Microsoft Office PowerPoint</Application>
  <PresentationFormat>Custom</PresentationFormat>
  <Paragraphs>308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InfographicsPoster_Tech_v1_mo</vt:lpstr>
      <vt:lpstr>[ BOOKLET ]  ENERGY CONSERVATION BUILDING CODE – 2017  FOR PUNJAB</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2019-11-07T11:00:28Z</dcterms:created>
  <dcterms:modified xsi:type="dcterms:W3CDTF">2020-08-14T05:53:46Z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